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la Stevenson" userId="dd223b88-ecd7-477f-9e48-1da1f7f9879b" providerId="ADAL" clId="{0DA6E1B9-48E3-4CD8-B6E4-58BFD1790F35}"/>
    <pc:docChg chg="custSel addSld delSld modSld">
      <pc:chgData name="Camilla Stevenson" userId="dd223b88-ecd7-477f-9e48-1da1f7f9879b" providerId="ADAL" clId="{0DA6E1B9-48E3-4CD8-B6E4-58BFD1790F35}" dt="2025-01-22T14:31:31.727" v="22" actId="26606"/>
      <pc:docMkLst>
        <pc:docMk/>
      </pc:docMkLst>
      <pc:sldChg chg="del">
        <pc:chgData name="Camilla Stevenson" userId="dd223b88-ecd7-477f-9e48-1da1f7f9879b" providerId="ADAL" clId="{0DA6E1B9-48E3-4CD8-B6E4-58BFD1790F35}" dt="2025-01-22T14:30:48.616" v="2" actId="47"/>
        <pc:sldMkLst>
          <pc:docMk/>
          <pc:sldMk cId="1643409301" sldId="268"/>
        </pc:sldMkLst>
      </pc:sldChg>
      <pc:sldChg chg="addSp modSp new mod setBg">
        <pc:chgData name="Camilla Stevenson" userId="dd223b88-ecd7-477f-9e48-1da1f7f9879b" providerId="ADAL" clId="{0DA6E1B9-48E3-4CD8-B6E4-58BFD1790F35}" dt="2025-01-22T14:31:31.727" v="22" actId="26606"/>
        <pc:sldMkLst>
          <pc:docMk/>
          <pc:sldMk cId="3972475239" sldId="268"/>
        </pc:sldMkLst>
        <pc:spChg chg="mod">
          <ac:chgData name="Camilla Stevenson" userId="dd223b88-ecd7-477f-9e48-1da1f7f9879b" providerId="ADAL" clId="{0DA6E1B9-48E3-4CD8-B6E4-58BFD1790F35}" dt="2025-01-22T14:31:31.727" v="22" actId="26606"/>
          <ac:spMkLst>
            <pc:docMk/>
            <pc:sldMk cId="3972475239" sldId="268"/>
            <ac:spMk id="2" creationId="{339EF741-EFA2-F4FE-A05E-E39AE84C74BB}"/>
          </ac:spMkLst>
        </pc:spChg>
        <pc:spChg chg="mod">
          <ac:chgData name="Camilla Stevenson" userId="dd223b88-ecd7-477f-9e48-1da1f7f9879b" providerId="ADAL" clId="{0DA6E1B9-48E3-4CD8-B6E4-58BFD1790F35}" dt="2025-01-22T14:31:31.727" v="22" actId="26606"/>
          <ac:spMkLst>
            <pc:docMk/>
            <pc:sldMk cId="3972475239" sldId="268"/>
            <ac:spMk id="3" creationId="{CEF473DD-82E8-8E51-74A4-F18D97A3237A}"/>
          </ac:spMkLst>
        </pc:spChg>
        <pc:spChg chg="add">
          <ac:chgData name="Camilla Stevenson" userId="dd223b88-ecd7-477f-9e48-1da1f7f9879b" providerId="ADAL" clId="{0DA6E1B9-48E3-4CD8-B6E4-58BFD1790F35}" dt="2025-01-22T14:31:31.727" v="22" actId="26606"/>
          <ac:spMkLst>
            <pc:docMk/>
            <pc:sldMk cId="3972475239" sldId="268"/>
            <ac:spMk id="8" creationId="{907EF6B7-1338-4443-8C46-6A318D952DFD}"/>
          </ac:spMkLst>
        </pc:spChg>
        <pc:spChg chg="add">
          <ac:chgData name="Camilla Stevenson" userId="dd223b88-ecd7-477f-9e48-1da1f7f9879b" providerId="ADAL" clId="{0DA6E1B9-48E3-4CD8-B6E4-58BFD1790F35}" dt="2025-01-22T14:31:31.727" v="22" actId="26606"/>
          <ac:spMkLst>
            <pc:docMk/>
            <pc:sldMk cId="3972475239" sldId="268"/>
            <ac:spMk id="10" creationId="{DAAE4CDD-124C-4DCF-9584-B6033B545DD5}"/>
          </ac:spMkLst>
        </pc:spChg>
        <pc:spChg chg="add">
          <ac:chgData name="Camilla Stevenson" userId="dd223b88-ecd7-477f-9e48-1da1f7f9879b" providerId="ADAL" clId="{0DA6E1B9-48E3-4CD8-B6E4-58BFD1790F35}" dt="2025-01-22T14:31:31.727" v="22" actId="26606"/>
          <ac:spMkLst>
            <pc:docMk/>
            <pc:sldMk cId="3972475239" sldId="268"/>
            <ac:spMk id="12" creationId="{081E4A58-353D-44AE-B2FC-2A74E2E400F7}"/>
          </ac:spMkLst>
        </pc:spChg>
      </pc:sldChg>
      <pc:sldChg chg="del">
        <pc:chgData name="Camilla Stevenson" userId="dd223b88-ecd7-477f-9e48-1da1f7f9879b" providerId="ADAL" clId="{0DA6E1B9-48E3-4CD8-B6E4-58BFD1790F35}" dt="2025-01-22T14:30:39.994" v="0" actId="47"/>
        <pc:sldMkLst>
          <pc:docMk/>
          <pc:sldMk cId="3024526846" sldId="269"/>
        </pc:sldMkLst>
      </pc:sldChg>
      <pc:sldChg chg="del">
        <pc:chgData name="Camilla Stevenson" userId="dd223b88-ecd7-477f-9e48-1da1f7f9879b" providerId="ADAL" clId="{0DA6E1B9-48E3-4CD8-B6E4-58BFD1790F35}" dt="2025-01-22T14:30:44.695" v="1" actId="47"/>
        <pc:sldMkLst>
          <pc:docMk/>
          <pc:sldMk cId="268516554" sldId="270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25DB70-34DB-4520-9D10-6E9FD455217A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3427A7D-33D0-4EAC-9B57-107122DFB6E6}">
      <dgm:prSet/>
      <dgm:spPr/>
      <dgm:t>
        <a:bodyPr/>
        <a:lstStyle/>
        <a:p>
          <a:r>
            <a:rPr lang="en-US" dirty="0"/>
            <a:t>- A </a:t>
          </a:r>
          <a:r>
            <a:rPr lang="en-US" b="1" dirty="0"/>
            <a:t>class</a:t>
          </a:r>
          <a:r>
            <a:rPr lang="en-US" dirty="0"/>
            <a:t> is like a blueprint or recipe for creating things.</a:t>
          </a:r>
        </a:p>
      </dgm:t>
    </dgm:pt>
    <dgm:pt modelId="{C2DD0B44-6663-4CEE-AECB-60D6C93E028D}" type="parTrans" cxnId="{3E3796DB-3E4A-4838-9E02-654AA88B4705}">
      <dgm:prSet/>
      <dgm:spPr/>
      <dgm:t>
        <a:bodyPr/>
        <a:lstStyle/>
        <a:p>
          <a:endParaRPr lang="en-US"/>
        </a:p>
      </dgm:t>
    </dgm:pt>
    <dgm:pt modelId="{CFC78BCF-EBFE-49C4-B236-0F0B15A893BB}" type="sibTrans" cxnId="{3E3796DB-3E4A-4838-9E02-654AA88B4705}">
      <dgm:prSet/>
      <dgm:spPr/>
      <dgm:t>
        <a:bodyPr/>
        <a:lstStyle/>
        <a:p>
          <a:endParaRPr lang="en-US"/>
        </a:p>
      </dgm:t>
    </dgm:pt>
    <dgm:pt modelId="{6D613DC4-6129-4781-8CE8-E6F7E588EE81}">
      <dgm:prSet/>
      <dgm:spPr/>
      <dgm:t>
        <a:bodyPr/>
        <a:lstStyle/>
        <a:p>
          <a:r>
            <a:rPr lang="en-US" b="1" dirty="0"/>
            <a:t>- Class: </a:t>
          </a:r>
          <a:r>
            <a:rPr lang="en-US" dirty="0"/>
            <a:t>A cookie recipe</a:t>
          </a:r>
        </a:p>
      </dgm:t>
    </dgm:pt>
    <dgm:pt modelId="{D8DFC5C9-64EA-4FAC-A7EB-8460D4573811}" type="parTrans" cxnId="{DA8302E1-874B-4E4C-91F9-0513493A8E30}">
      <dgm:prSet/>
      <dgm:spPr/>
      <dgm:t>
        <a:bodyPr/>
        <a:lstStyle/>
        <a:p>
          <a:endParaRPr lang="en-US"/>
        </a:p>
      </dgm:t>
    </dgm:pt>
    <dgm:pt modelId="{FCFADF71-6926-4EC6-88FB-81C1E7121414}" type="sibTrans" cxnId="{DA8302E1-874B-4E4C-91F9-0513493A8E30}">
      <dgm:prSet/>
      <dgm:spPr/>
      <dgm:t>
        <a:bodyPr/>
        <a:lstStyle/>
        <a:p>
          <a:endParaRPr lang="en-US"/>
        </a:p>
      </dgm:t>
    </dgm:pt>
    <dgm:pt modelId="{5BDA03EF-9A67-42D9-8D8A-225C55734D0A}">
      <dgm:prSet/>
      <dgm:spPr/>
      <dgm:t>
        <a:bodyPr/>
        <a:lstStyle/>
        <a:p>
          <a:r>
            <a:rPr lang="en-US" b="1" u="sng" dirty="0"/>
            <a:t>- Example:</a:t>
          </a:r>
        </a:p>
      </dgm:t>
    </dgm:pt>
    <dgm:pt modelId="{50BB42BD-DF4C-46F9-8356-0F0F34ED564F}" type="parTrans" cxnId="{9DA18C32-A941-43E4-9E0E-9A0DACC0C33B}">
      <dgm:prSet/>
      <dgm:spPr/>
      <dgm:t>
        <a:bodyPr/>
        <a:lstStyle/>
        <a:p>
          <a:endParaRPr lang="en-US"/>
        </a:p>
      </dgm:t>
    </dgm:pt>
    <dgm:pt modelId="{89460886-88A6-45AD-8E1E-25B7D7589D2B}" type="sibTrans" cxnId="{9DA18C32-A941-43E4-9E0E-9A0DACC0C33B}">
      <dgm:prSet/>
      <dgm:spPr/>
      <dgm:t>
        <a:bodyPr/>
        <a:lstStyle/>
        <a:p>
          <a:endParaRPr lang="en-US"/>
        </a:p>
      </dgm:t>
    </dgm:pt>
    <dgm:pt modelId="{6F996A17-46D1-4E90-A372-5BE89311109F}">
      <dgm:prSet/>
      <dgm:spPr/>
      <dgm:t>
        <a:bodyPr/>
        <a:lstStyle/>
        <a:p>
          <a:r>
            <a:rPr lang="en-US" dirty="0"/>
            <a:t>- An </a:t>
          </a:r>
          <a:r>
            <a:rPr lang="en-US" b="1" dirty="0"/>
            <a:t>object</a:t>
          </a:r>
          <a:r>
            <a:rPr lang="en-US" dirty="0"/>
            <a:t> is the actual thing made from the class.</a:t>
          </a:r>
        </a:p>
      </dgm:t>
    </dgm:pt>
    <dgm:pt modelId="{AF090507-F016-4983-BA21-D525AAB7159A}" type="parTrans" cxnId="{2AA4FB23-9C5E-48C8-B11D-62E8BD4709B2}">
      <dgm:prSet/>
      <dgm:spPr/>
      <dgm:t>
        <a:bodyPr/>
        <a:lstStyle/>
        <a:p>
          <a:endParaRPr lang="en-US"/>
        </a:p>
      </dgm:t>
    </dgm:pt>
    <dgm:pt modelId="{C951BE51-263B-40ED-ABC6-18EDC42C3E6F}" type="sibTrans" cxnId="{2AA4FB23-9C5E-48C8-B11D-62E8BD4709B2}">
      <dgm:prSet/>
      <dgm:spPr/>
      <dgm:t>
        <a:bodyPr/>
        <a:lstStyle/>
        <a:p>
          <a:endParaRPr lang="en-US"/>
        </a:p>
      </dgm:t>
    </dgm:pt>
    <dgm:pt modelId="{FDF54476-1A45-4964-87B8-56F0F1A2BA41}">
      <dgm:prSet/>
      <dgm:spPr/>
      <dgm:t>
        <a:bodyPr/>
        <a:lstStyle/>
        <a:p>
          <a:r>
            <a:rPr lang="en-US" b="1" dirty="0"/>
            <a:t>- Object: </a:t>
          </a:r>
          <a:r>
            <a:rPr lang="en-US" dirty="0"/>
            <a:t>A chocolate chip cookie.</a:t>
          </a:r>
        </a:p>
      </dgm:t>
    </dgm:pt>
    <dgm:pt modelId="{F3A180A7-FE10-4590-9C9F-139F08D6555F}" type="parTrans" cxnId="{3927EF94-338C-4DD3-A907-D18626B01427}">
      <dgm:prSet/>
      <dgm:spPr/>
      <dgm:t>
        <a:bodyPr/>
        <a:lstStyle/>
        <a:p>
          <a:endParaRPr lang="en-US"/>
        </a:p>
      </dgm:t>
    </dgm:pt>
    <dgm:pt modelId="{D4FCF26D-4A1B-4C2D-8532-745570F8F5A2}" type="sibTrans" cxnId="{3927EF94-338C-4DD3-A907-D18626B01427}">
      <dgm:prSet/>
      <dgm:spPr/>
      <dgm:t>
        <a:bodyPr/>
        <a:lstStyle/>
        <a:p>
          <a:endParaRPr lang="en-US"/>
        </a:p>
      </dgm:t>
    </dgm:pt>
    <dgm:pt modelId="{B7F872C0-9158-4944-B293-12F8133A2FF0}" type="pres">
      <dgm:prSet presAssocID="{D425DB70-34DB-4520-9D10-6E9FD455217A}" presName="vert0" presStyleCnt="0">
        <dgm:presLayoutVars>
          <dgm:dir/>
          <dgm:animOne val="branch"/>
          <dgm:animLvl val="lvl"/>
        </dgm:presLayoutVars>
      </dgm:prSet>
      <dgm:spPr/>
    </dgm:pt>
    <dgm:pt modelId="{274B0C30-0B84-432B-A6FA-F586B4FCAB81}" type="pres">
      <dgm:prSet presAssocID="{23427A7D-33D0-4EAC-9B57-107122DFB6E6}" presName="thickLine" presStyleLbl="alignNode1" presStyleIdx="0" presStyleCnt="5"/>
      <dgm:spPr/>
    </dgm:pt>
    <dgm:pt modelId="{7BE6322D-91A1-4698-A1D9-B156614B3418}" type="pres">
      <dgm:prSet presAssocID="{23427A7D-33D0-4EAC-9B57-107122DFB6E6}" presName="horz1" presStyleCnt="0"/>
      <dgm:spPr/>
    </dgm:pt>
    <dgm:pt modelId="{BCE8FF19-9E19-4BC8-988A-B901310C9315}" type="pres">
      <dgm:prSet presAssocID="{23427A7D-33D0-4EAC-9B57-107122DFB6E6}" presName="tx1" presStyleLbl="revTx" presStyleIdx="0" presStyleCnt="5"/>
      <dgm:spPr/>
    </dgm:pt>
    <dgm:pt modelId="{26E8CE5D-D79A-4A29-BAAF-EBA391892D73}" type="pres">
      <dgm:prSet presAssocID="{23427A7D-33D0-4EAC-9B57-107122DFB6E6}" presName="vert1" presStyleCnt="0"/>
      <dgm:spPr/>
    </dgm:pt>
    <dgm:pt modelId="{3C870760-C5C8-4783-8725-A536E9B2C42A}" type="pres">
      <dgm:prSet presAssocID="{6D613DC4-6129-4781-8CE8-E6F7E588EE81}" presName="thickLine" presStyleLbl="alignNode1" presStyleIdx="1" presStyleCnt="5"/>
      <dgm:spPr/>
    </dgm:pt>
    <dgm:pt modelId="{9CB0B511-E6C5-4E32-8361-820588D54C94}" type="pres">
      <dgm:prSet presAssocID="{6D613DC4-6129-4781-8CE8-E6F7E588EE81}" presName="horz1" presStyleCnt="0"/>
      <dgm:spPr/>
    </dgm:pt>
    <dgm:pt modelId="{0946498C-5A8B-4677-B127-B8F80CEC0107}" type="pres">
      <dgm:prSet presAssocID="{6D613DC4-6129-4781-8CE8-E6F7E588EE81}" presName="tx1" presStyleLbl="revTx" presStyleIdx="1" presStyleCnt="5"/>
      <dgm:spPr/>
    </dgm:pt>
    <dgm:pt modelId="{DB401EA0-ACD1-4205-A920-0F0230AECC30}" type="pres">
      <dgm:prSet presAssocID="{6D613DC4-6129-4781-8CE8-E6F7E588EE81}" presName="vert1" presStyleCnt="0"/>
      <dgm:spPr/>
    </dgm:pt>
    <dgm:pt modelId="{60AB075D-0B50-4385-935B-712F8D9EFD6E}" type="pres">
      <dgm:prSet presAssocID="{5BDA03EF-9A67-42D9-8D8A-225C55734D0A}" presName="thickLine" presStyleLbl="alignNode1" presStyleIdx="2" presStyleCnt="5"/>
      <dgm:spPr/>
    </dgm:pt>
    <dgm:pt modelId="{FB65B8D2-9B9C-42AD-8943-851C4DCF1FB1}" type="pres">
      <dgm:prSet presAssocID="{5BDA03EF-9A67-42D9-8D8A-225C55734D0A}" presName="horz1" presStyleCnt="0"/>
      <dgm:spPr/>
    </dgm:pt>
    <dgm:pt modelId="{ED73D2FC-BF0D-414F-B728-79BE27ACB44D}" type="pres">
      <dgm:prSet presAssocID="{5BDA03EF-9A67-42D9-8D8A-225C55734D0A}" presName="tx1" presStyleLbl="revTx" presStyleIdx="2" presStyleCnt="5"/>
      <dgm:spPr/>
    </dgm:pt>
    <dgm:pt modelId="{E7950305-CC33-4F66-BE9A-31D9B1BBAA51}" type="pres">
      <dgm:prSet presAssocID="{5BDA03EF-9A67-42D9-8D8A-225C55734D0A}" presName="vert1" presStyleCnt="0"/>
      <dgm:spPr/>
    </dgm:pt>
    <dgm:pt modelId="{22A49F99-1567-4F46-A1E7-4F9B5E4F03B5}" type="pres">
      <dgm:prSet presAssocID="{6F996A17-46D1-4E90-A372-5BE89311109F}" presName="thickLine" presStyleLbl="alignNode1" presStyleIdx="3" presStyleCnt="5"/>
      <dgm:spPr/>
    </dgm:pt>
    <dgm:pt modelId="{492E4587-B692-45EF-AF1B-27303BBDCEA4}" type="pres">
      <dgm:prSet presAssocID="{6F996A17-46D1-4E90-A372-5BE89311109F}" presName="horz1" presStyleCnt="0"/>
      <dgm:spPr/>
    </dgm:pt>
    <dgm:pt modelId="{0DBA4B27-EA2F-43CC-8A2D-D348BE5621A7}" type="pres">
      <dgm:prSet presAssocID="{6F996A17-46D1-4E90-A372-5BE89311109F}" presName="tx1" presStyleLbl="revTx" presStyleIdx="3" presStyleCnt="5"/>
      <dgm:spPr/>
    </dgm:pt>
    <dgm:pt modelId="{D021ED7F-2382-4611-9331-AFFE5B8AF76B}" type="pres">
      <dgm:prSet presAssocID="{6F996A17-46D1-4E90-A372-5BE89311109F}" presName="vert1" presStyleCnt="0"/>
      <dgm:spPr/>
    </dgm:pt>
    <dgm:pt modelId="{9BD86487-DF88-4B69-A98A-B234CD50B0C8}" type="pres">
      <dgm:prSet presAssocID="{FDF54476-1A45-4964-87B8-56F0F1A2BA41}" presName="thickLine" presStyleLbl="alignNode1" presStyleIdx="4" presStyleCnt="5"/>
      <dgm:spPr/>
    </dgm:pt>
    <dgm:pt modelId="{77DFB074-0710-4DB4-8943-2F7E3B8EEBBD}" type="pres">
      <dgm:prSet presAssocID="{FDF54476-1A45-4964-87B8-56F0F1A2BA41}" presName="horz1" presStyleCnt="0"/>
      <dgm:spPr/>
    </dgm:pt>
    <dgm:pt modelId="{583494AB-093D-4D91-84BA-42D3B8C3DF1C}" type="pres">
      <dgm:prSet presAssocID="{FDF54476-1A45-4964-87B8-56F0F1A2BA41}" presName="tx1" presStyleLbl="revTx" presStyleIdx="4" presStyleCnt="5"/>
      <dgm:spPr/>
    </dgm:pt>
    <dgm:pt modelId="{581D1670-2600-4FD6-83F2-881754FD8022}" type="pres">
      <dgm:prSet presAssocID="{FDF54476-1A45-4964-87B8-56F0F1A2BA41}" presName="vert1" presStyleCnt="0"/>
      <dgm:spPr/>
    </dgm:pt>
  </dgm:ptLst>
  <dgm:cxnLst>
    <dgm:cxn modelId="{2AA4FB23-9C5E-48C8-B11D-62E8BD4709B2}" srcId="{D425DB70-34DB-4520-9D10-6E9FD455217A}" destId="{6F996A17-46D1-4E90-A372-5BE89311109F}" srcOrd="3" destOrd="0" parTransId="{AF090507-F016-4983-BA21-D525AAB7159A}" sibTransId="{C951BE51-263B-40ED-ABC6-18EDC42C3E6F}"/>
    <dgm:cxn modelId="{7B95B825-6181-4DC7-904B-8FB0A973B22F}" type="presOf" srcId="{D425DB70-34DB-4520-9D10-6E9FD455217A}" destId="{B7F872C0-9158-4944-B293-12F8133A2FF0}" srcOrd="0" destOrd="0" presId="urn:microsoft.com/office/officeart/2008/layout/LinedList"/>
    <dgm:cxn modelId="{9DA18C32-A941-43E4-9E0E-9A0DACC0C33B}" srcId="{D425DB70-34DB-4520-9D10-6E9FD455217A}" destId="{5BDA03EF-9A67-42D9-8D8A-225C55734D0A}" srcOrd="2" destOrd="0" parTransId="{50BB42BD-DF4C-46F9-8356-0F0F34ED564F}" sibTransId="{89460886-88A6-45AD-8E1E-25B7D7589D2B}"/>
    <dgm:cxn modelId="{1AF8723A-E67B-4775-840F-3EBD33336A36}" type="presOf" srcId="{6D613DC4-6129-4781-8CE8-E6F7E588EE81}" destId="{0946498C-5A8B-4677-B127-B8F80CEC0107}" srcOrd="0" destOrd="0" presId="urn:microsoft.com/office/officeart/2008/layout/LinedList"/>
    <dgm:cxn modelId="{E0530683-3240-42AE-8253-4A5C73FD94EF}" type="presOf" srcId="{FDF54476-1A45-4964-87B8-56F0F1A2BA41}" destId="{583494AB-093D-4D91-84BA-42D3B8C3DF1C}" srcOrd="0" destOrd="0" presId="urn:microsoft.com/office/officeart/2008/layout/LinedList"/>
    <dgm:cxn modelId="{3927EF94-338C-4DD3-A907-D18626B01427}" srcId="{D425DB70-34DB-4520-9D10-6E9FD455217A}" destId="{FDF54476-1A45-4964-87B8-56F0F1A2BA41}" srcOrd="4" destOrd="0" parTransId="{F3A180A7-FE10-4590-9C9F-139F08D6555F}" sibTransId="{D4FCF26D-4A1B-4C2D-8532-745570F8F5A2}"/>
    <dgm:cxn modelId="{73F27DD2-9F12-460E-9572-EC1FE34DD6B6}" type="presOf" srcId="{5BDA03EF-9A67-42D9-8D8A-225C55734D0A}" destId="{ED73D2FC-BF0D-414F-B728-79BE27ACB44D}" srcOrd="0" destOrd="0" presId="urn:microsoft.com/office/officeart/2008/layout/LinedList"/>
    <dgm:cxn modelId="{3E3796DB-3E4A-4838-9E02-654AA88B4705}" srcId="{D425DB70-34DB-4520-9D10-6E9FD455217A}" destId="{23427A7D-33D0-4EAC-9B57-107122DFB6E6}" srcOrd="0" destOrd="0" parTransId="{C2DD0B44-6663-4CEE-AECB-60D6C93E028D}" sibTransId="{CFC78BCF-EBFE-49C4-B236-0F0B15A893BB}"/>
    <dgm:cxn modelId="{DA8302E1-874B-4E4C-91F9-0513493A8E30}" srcId="{D425DB70-34DB-4520-9D10-6E9FD455217A}" destId="{6D613DC4-6129-4781-8CE8-E6F7E588EE81}" srcOrd="1" destOrd="0" parTransId="{D8DFC5C9-64EA-4FAC-A7EB-8460D4573811}" sibTransId="{FCFADF71-6926-4EC6-88FB-81C1E7121414}"/>
    <dgm:cxn modelId="{8ED2E7EB-18B3-4652-B051-C77744734E10}" type="presOf" srcId="{6F996A17-46D1-4E90-A372-5BE89311109F}" destId="{0DBA4B27-EA2F-43CC-8A2D-D348BE5621A7}" srcOrd="0" destOrd="0" presId="urn:microsoft.com/office/officeart/2008/layout/LinedList"/>
    <dgm:cxn modelId="{CE08E5FC-A28B-4EE7-B4EA-F967BF8DF232}" type="presOf" srcId="{23427A7D-33D0-4EAC-9B57-107122DFB6E6}" destId="{BCE8FF19-9E19-4BC8-988A-B901310C9315}" srcOrd="0" destOrd="0" presId="urn:microsoft.com/office/officeart/2008/layout/LinedList"/>
    <dgm:cxn modelId="{AAE7CC82-5338-4B1B-9B30-2CBB89A06499}" type="presParOf" srcId="{B7F872C0-9158-4944-B293-12F8133A2FF0}" destId="{274B0C30-0B84-432B-A6FA-F586B4FCAB81}" srcOrd="0" destOrd="0" presId="urn:microsoft.com/office/officeart/2008/layout/LinedList"/>
    <dgm:cxn modelId="{86D1E902-E151-4506-9EFB-64B2E799894C}" type="presParOf" srcId="{B7F872C0-9158-4944-B293-12F8133A2FF0}" destId="{7BE6322D-91A1-4698-A1D9-B156614B3418}" srcOrd="1" destOrd="0" presId="urn:microsoft.com/office/officeart/2008/layout/LinedList"/>
    <dgm:cxn modelId="{9974F92A-B1FA-4450-8B73-9445D7216B9C}" type="presParOf" srcId="{7BE6322D-91A1-4698-A1D9-B156614B3418}" destId="{BCE8FF19-9E19-4BC8-988A-B901310C9315}" srcOrd="0" destOrd="0" presId="urn:microsoft.com/office/officeart/2008/layout/LinedList"/>
    <dgm:cxn modelId="{4725D0E8-EBC0-4EFE-A4BB-D7F96881DC99}" type="presParOf" srcId="{7BE6322D-91A1-4698-A1D9-B156614B3418}" destId="{26E8CE5D-D79A-4A29-BAAF-EBA391892D73}" srcOrd="1" destOrd="0" presId="urn:microsoft.com/office/officeart/2008/layout/LinedList"/>
    <dgm:cxn modelId="{A36474B3-01E6-4D4A-B5BE-DBF5420DEC6D}" type="presParOf" srcId="{B7F872C0-9158-4944-B293-12F8133A2FF0}" destId="{3C870760-C5C8-4783-8725-A536E9B2C42A}" srcOrd="2" destOrd="0" presId="urn:microsoft.com/office/officeart/2008/layout/LinedList"/>
    <dgm:cxn modelId="{ED57AB5C-0D36-43BD-A75E-AE4ADDB50518}" type="presParOf" srcId="{B7F872C0-9158-4944-B293-12F8133A2FF0}" destId="{9CB0B511-E6C5-4E32-8361-820588D54C94}" srcOrd="3" destOrd="0" presId="urn:microsoft.com/office/officeart/2008/layout/LinedList"/>
    <dgm:cxn modelId="{D2EB96DC-AF8D-419C-903C-E1141CE5A2B2}" type="presParOf" srcId="{9CB0B511-E6C5-4E32-8361-820588D54C94}" destId="{0946498C-5A8B-4677-B127-B8F80CEC0107}" srcOrd="0" destOrd="0" presId="urn:microsoft.com/office/officeart/2008/layout/LinedList"/>
    <dgm:cxn modelId="{5918C2F9-FB3B-4960-9960-46DEE3B63080}" type="presParOf" srcId="{9CB0B511-E6C5-4E32-8361-820588D54C94}" destId="{DB401EA0-ACD1-4205-A920-0F0230AECC30}" srcOrd="1" destOrd="0" presId="urn:microsoft.com/office/officeart/2008/layout/LinedList"/>
    <dgm:cxn modelId="{12525BFB-0206-4E73-B9BB-9CCC0FD7A5D9}" type="presParOf" srcId="{B7F872C0-9158-4944-B293-12F8133A2FF0}" destId="{60AB075D-0B50-4385-935B-712F8D9EFD6E}" srcOrd="4" destOrd="0" presId="urn:microsoft.com/office/officeart/2008/layout/LinedList"/>
    <dgm:cxn modelId="{F1A9F499-EEF9-47FB-98DD-6CBC2058A072}" type="presParOf" srcId="{B7F872C0-9158-4944-B293-12F8133A2FF0}" destId="{FB65B8D2-9B9C-42AD-8943-851C4DCF1FB1}" srcOrd="5" destOrd="0" presId="urn:microsoft.com/office/officeart/2008/layout/LinedList"/>
    <dgm:cxn modelId="{D51B52F8-3B68-4E77-ACDE-638F8337B85D}" type="presParOf" srcId="{FB65B8D2-9B9C-42AD-8943-851C4DCF1FB1}" destId="{ED73D2FC-BF0D-414F-B728-79BE27ACB44D}" srcOrd="0" destOrd="0" presId="urn:microsoft.com/office/officeart/2008/layout/LinedList"/>
    <dgm:cxn modelId="{44DFFEBB-3926-465F-BF71-818301A342DD}" type="presParOf" srcId="{FB65B8D2-9B9C-42AD-8943-851C4DCF1FB1}" destId="{E7950305-CC33-4F66-BE9A-31D9B1BBAA51}" srcOrd="1" destOrd="0" presId="urn:microsoft.com/office/officeart/2008/layout/LinedList"/>
    <dgm:cxn modelId="{49FAE307-E8B7-47A3-9A3A-8B1C8C83C4E7}" type="presParOf" srcId="{B7F872C0-9158-4944-B293-12F8133A2FF0}" destId="{22A49F99-1567-4F46-A1E7-4F9B5E4F03B5}" srcOrd="6" destOrd="0" presId="urn:microsoft.com/office/officeart/2008/layout/LinedList"/>
    <dgm:cxn modelId="{394E5F2A-7745-42C5-AA61-6DF2E1552376}" type="presParOf" srcId="{B7F872C0-9158-4944-B293-12F8133A2FF0}" destId="{492E4587-B692-45EF-AF1B-27303BBDCEA4}" srcOrd="7" destOrd="0" presId="urn:microsoft.com/office/officeart/2008/layout/LinedList"/>
    <dgm:cxn modelId="{C55A82E2-9D25-45EC-ABC5-45E77D10ECDA}" type="presParOf" srcId="{492E4587-B692-45EF-AF1B-27303BBDCEA4}" destId="{0DBA4B27-EA2F-43CC-8A2D-D348BE5621A7}" srcOrd="0" destOrd="0" presId="urn:microsoft.com/office/officeart/2008/layout/LinedList"/>
    <dgm:cxn modelId="{1CE0A1E5-720F-470B-92DD-7E74F8240695}" type="presParOf" srcId="{492E4587-B692-45EF-AF1B-27303BBDCEA4}" destId="{D021ED7F-2382-4611-9331-AFFE5B8AF76B}" srcOrd="1" destOrd="0" presId="urn:microsoft.com/office/officeart/2008/layout/LinedList"/>
    <dgm:cxn modelId="{026C66D2-A72D-4507-832A-A6D3C349DFB0}" type="presParOf" srcId="{B7F872C0-9158-4944-B293-12F8133A2FF0}" destId="{9BD86487-DF88-4B69-A98A-B234CD50B0C8}" srcOrd="8" destOrd="0" presId="urn:microsoft.com/office/officeart/2008/layout/LinedList"/>
    <dgm:cxn modelId="{C059BA68-1397-4111-ACF3-BB359BFBF8D6}" type="presParOf" srcId="{B7F872C0-9158-4944-B293-12F8133A2FF0}" destId="{77DFB074-0710-4DB4-8943-2F7E3B8EEBBD}" srcOrd="9" destOrd="0" presId="urn:microsoft.com/office/officeart/2008/layout/LinedList"/>
    <dgm:cxn modelId="{49EBE153-A708-4CF5-A25C-7D177B5F77D7}" type="presParOf" srcId="{77DFB074-0710-4DB4-8943-2F7E3B8EEBBD}" destId="{583494AB-093D-4D91-84BA-42D3B8C3DF1C}" srcOrd="0" destOrd="0" presId="urn:microsoft.com/office/officeart/2008/layout/LinedList"/>
    <dgm:cxn modelId="{BEC02B0B-C9E8-4B49-B606-EE7FC2E3B6A6}" type="presParOf" srcId="{77DFB074-0710-4DB4-8943-2F7E3B8EEBBD}" destId="{581D1670-2600-4FD6-83F2-881754FD802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D079F0-C888-4E42-B327-418DAD575AF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047C077-8ECC-46EB-B56C-27EB026E2C8A}">
      <dgm:prSet/>
      <dgm:spPr/>
      <dgm:t>
        <a:bodyPr/>
        <a:lstStyle/>
        <a:p>
          <a:r>
            <a:rPr lang="en-US" b="1"/>
            <a:t>- *Class*: </a:t>
          </a:r>
          <a:r>
            <a:rPr lang="en-US"/>
            <a:t>A template or blueprint (e.g., Robot).</a:t>
          </a:r>
        </a:p>
      </dgm:t>
    </dgm:pt>
    <dgm:pt modelId="{732EB904-8D56-428A-AF5B-EA5776FB258A}" type="parTrans" cxnId="{D1370686-67E5-47C5-B867-5124094A094D}">
      <dgm:prSet/>
      <dgm:spPr/>
      <dgm:t>
        <a:bodyPr/>
        <a:lstStyle/>
        <a:p>
          <a:endParaRPr lang="en-US"/>
        </a:p>
      </dgm:t>
    </dgm:pt>
    <dgm:pt modelId="{50B4F57D-D1F0-41C4-BBB0-D33E2F536230}" type="sibTrans" cxnId="{D1370686-67E5-47C5-B867-5124094A094D}">
      <dgm:prSet/>
      <dgm:spPr/>
      <dgm:t>
        <a:bodyPr/>
        <a:lstStyle/>
        <a:p>
          <a:endParaRPr lang="en-US"/>
        </a:p>
      </dgm:t>
    </dgm:pt>
    <dgm:pt modelId="{7DD825C0-C83C-4549-843D-C94490A99B0B}">
      <dgm:prSet/>
      <dgm:spPr/>
      <dgm:t>
        <a:bodyPr/>
        <a:lstStyle/>
        <a:p>
          <a:r>
            <a:rPr lang="en-US" b="1"/>
            <a:t>- *Object*: </a:t>
          </a:r>
          <a:r>
            <a:rPr lang="en-US"/>
            <a:t>A real thing made from the class (e.g., robot1).</a:t>
          </a:r>
        </a:p>
      </dgm:t>
    </dgm:pt>
    <dgm:pt modelId="{39EAC7B2-75EF-48D3-9A3D-808091D1CF49}" type="parTrans" cxnId="{A7ADF1BA-0143-47C5-846E-977163729DFF}">
      <dgm:prSet/>
      <dgm:spPr/>
      <dgm:t>
        <a:bodyPr/>
        <a:lstStyle/>
        <a:p>
          <a:endParaRPr lang="en-US"/>
        </a:p>
      </dgm:t>
    </dgm:pt>
    <dgm:pt modelId="{3D72DEAD-71F8-4B49-A88C-FF3864E69D10}" type="sibTrans" cxnId="{A7ADF1BA-0143-47C5-846E-977163729DFF}">
      <dgm:prSet/>
      <dgm:spPr/>
      <dgm:t>
        <a:bodyPr/>
        <a:lstStyle/>
        <a:p>
          <a:endParaRPr lang="en-US"/>
        </a:p>
      </dgm:t>
    </dgm:pt>
    <dgm:pt modelId="{D9E0CDBE-C90C-4417-A027-CDFF63CA49FD}">
      <dgm:prSet/>
      <dgm:spPr/>
      <dgm:t>
        <a:bodyPr/>
        <a:lstStyle/>
        <a:p>
          <a:r>
            <a:rPr lang="en-US" b="1"/>
            <a:t>- *__init__*: </a:t>
          </a:r>
          <a:r>
            <a:rPr lang="en-US"/>
            <a:t>A special method to set up the object.</a:t>
          </a:r>
        </a:p>
      </dgm:t>
    </dgm:pt>
    <dgm:pt modelId="{8E2561E6-949B-4930-ABDC-9641BDF2722D}" type="parTrans" cxnId="{3EBCDD3D-ACD2-469B-9A7A-8C8408588A56}">
      <dgm:prSet/>
      <dgm:spPr/>
      <dgm:t>
        <a:bodyPr/>
        <a:lstStyle/>
        <a:p>
          <a:endParaRPr lang="en-US"/>
        </a:p>
      </dgm:t>
    </dgm:pt>
    <dgm:pt modelId="{503EC4B7-679F-44DD-8C6F-0DB9D9552AF8}" type="sibTrans" cxnId="{3EBCDD3D-ACD2-469B-9A7A-8C8408588A56}">
      <dgm:prSet/>
      <dgm:spPr/>
      <dgm:t>
        <a:bodyPr/>
        <a:lstStyle/>
        <a:p>
          <a:endParaRPr lang="en-US"/>
        </a:p>
      </dgm:t>
    </dgm:pt>
    <dgm:pt modelId="{B02B2388-CC3E-4E1D-9857-A4838A8257FC}">
      <dgm:prSet/>
      <dgm:spPr/>
      <dgm:t>
        <a:bodyPr/>
        <a:lstStyle/>
        <a:p>
          <a:r>
            <a:rPr lang="en-US" b="1" dirty="0"/>
            <a:t>- *self*: </a:t>
          </a:r>
          <a:r>
            <a:rPr lang="en-US" dirty="0"/>
            <a:t>Helps the Class know about itself.</a:t>
          </a:r>
        </a:p>
      </dgm:t>
    </dgm:pt>
    <dgm:pt modelId="{4085C2E0-0595-4845-A652-383E9313A156}" type="parTrans" cxnId="{118A7442-510E-49A8-91B5-C6C49CFEBF2B}">
      <dgm:prSet/>
      <dgm:spPr/>
      <dgm:t>
        <a:bodyPr/>
        <a:lstStyle/>
        <a:p>
          <a:endParaRPr lang="en-US"/>
        </a:p>
      </dgm:t>
    </dgm:pt>
    <dgm:pt modelId="{85F3F83D-53FD-4D15-B2DF-DC1258245722}" type="sibTrans" cxnId="{118A7442-510E-49A8-91B5-C6C49CFEBF2B}">
      <dgm:prSet/>
      <dgm:spPr/>
      <dgm:t>
        <a:bodyPr/>
        <a:lstStyle/>
        <a:p>
          <a:endParaRPr lang="en-US"/>
        </a:p>
      </dgm:t>
    </dgm:pt>
    <dgm:pt modelId="{73B69C0E-6F3F-47AF-BC3D-B24C2F7F07A4}">
      <dgm:prSet/>
      <dgm:spPr/>
      <dgm:t>
        <a:bodyPr/>
        <a:lstStyle/>
        <a:p>
          <a:r>
            <a:rPr lang="en-US" b="1" dirty="0"/>
            <a:t>- *Attributes*: </a:t>
          </a:r>
          <a:r>
            <a:rPr lang="en-US" dirty="0"/>
            <a:t>Things the object has (e.g., name, </a:t>
          </a:r>
          <a:r>
            <a:rPr lang="en-US" dirty="0" err="1"/>
            <a:t>colour</a:t>
          </a:r>
          <a:r>
            <a:rPr lang="en-US" dirty="0"/>
            <a:t>).</a:t>
          </a:r>
        </a:p>
      </dgm:t>
    </dgm:pt>
    <dgm:pt modelId="{E624E01F-05A8-4FC3-B45E-0BF5AB433C96}" type="parTrans" cxnId="{60347B41-554E-4336-83BE-324D554E5018}">
      <dgm:prSet/>
      <dgm:spPr/>
      <dgm:t>
        <a:bodyPr/>
        <a:lstStyle/>
        <a:p>
          <a:endParaRPr lang="en-US"/>
        </a:p>
      </dgm:t>
    </dgm:pt>
    <dgm:pt modelId="{D60E4E29-E097-4F1A-9375-4DED3E9CC3C4}" type="sibTrans" cxnId="{60347B41-554E-4336-83BE-324D554E5018}">
      <dgm:prSet/>
      <dgm:spPr/>
      <dgm:t>
        <a:bodyPr/>
        <a:lstStyle/>
        <a:p>
          <a:endParaRPr lang="en-US"/>
        </a:p>
      </dgm:t>
    </dgm:pt>
    <dgm:pt modelId="{35D22268-0B73-43DF-ABA4-20B8B85C5534}">
      <dgm:prSet/>
      <dgm:spPr/>
      <dgm:t>
        <a:bodyPr/>
        <a:lstStyle/>
        <a:p>
          <a:r>
            <a:rPr lang="en-US" b="1"/>
            <a:t>- *Methods*: </a:t>
          </a:r>
          <a:r>
            <a:rPr lang="en-US"/>
            <a:t>Things the object can do (e.g., say_hello).</a:t>
          </a:r>
        </a:p>
      </dgm:t>
    </dgm:pt>
    <dgm:pt modelId="{E99691AE-942F-4808-BC64-34E575A1C28F}" type="parTrans" cxnId="{AB697225-0740-4B21-A857-DFCBF5EA8E22}">
      <dgm:prSet/>
      <dgm:spPr/>
      <dgm:t>
        <a:bodyPr/>
        <a:lstStyle/>
        <a:p>
          <a:endParaRPr lang="en-US"/>
        </a:p>
      </dgm:t>
    </dgm:pt>
    <dgm:pt modelId="{87419BBC-7509-4AF9-B7AA-470ECD9875DA}" type="sibTrans" cxnId="{AB697225-0740-4B21-A857-DFCBF5EA8E22}">
      <dgm:prSet/>
      <dgm:spPr/>
      <dgm:t>
        <a:bodyPr/>
        <a:lstStyle/>
        <a:p>
          <a:endParaRPr lang="en-US"/>
        </a:p>
      </dgm:t>
    </dgm:pt>
    <dgm:pt modelId="{6DA3EFC5-3B6B-4ABE-8401-3D7D24008FE7}" type="pres">
      <dgm:prSet presAssocID="{75D079F0-C888-4E42-B327-418DAD575AF8}" presName="root" presStyleCnt="0">
        <dgm:presLayoutVars>
          <dgm:dir/>
          <dgm:resizeHandles val="exact"/>
        </dgm:presLayoutVars>
      </dgm:prSet>
      <dgm:spPr/>
    </dgm:pt>
    <dgm:pt modelId="{9B65E62E-007D-4D37-8854-CC674ED921C6}" type="pres">
      <dgm:prSet presAssocID="{75D079F0-C888-4E42-B327-418DAD575AF8}" presName="container" presStyleCnt="0">
        <dgm:presLayoutVars>
          <dgm:dir/>
          <dgm:resizeHandles val="exact"/>
        </dgm:presLayoutVars>
      </dgm:prSet>
      <dgm:spPr/>
    </dgm:pt>
    <dgm:pt modelId="{9B82EB5E-5E3E-4546-B919-998018D1F96E}" type="pres">
      <dgm:prSet presAssocID="{1047C077-8ECC-46EB-B56C-27EB026E2C8A}" presName="compNode" presStyleCnt="0"/>
      <dgm:spPr/>
    </dgm:pt>
    <dgm:pt modelId="{2F3DE530-65DD-4B81-83A8-538C32E3587E}" type="pres">
      <dgm:prSet presAssocID="{1047C077-8ECC-46EB-B56C-27EB026E2C8A}" presName="iconBgRect" presStyleLbl="bgShp" presStyleIdx="0" presStyleCnt="6"/>
      <dgm:spPr/>
    </dgm:pt>
    <dgm:pt modelId="{4815962B-D958-4C14-9BDE-F659AFCF9D16}" type="pres">
      <dgm:prSet presAssocID="{1047C077-8ECC-46EB-B56C-27EB026E2C8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CCC0D27-1BF2-4397-A9B5-3171B9151150}" type="pres">
      <dgm:prSet presAssocID="{1047C077-8ECC-46EB-B56C-27EB026E2C8A}" presName="spaceRect" presStyleCnt="0"/>
      <dgm:spPr/>
    </dgm:pt>
    <dgm:pt modelId="{C6A094C7-24C2-48B8-AD29-6BD4DFAC3EA8}" type="pres">
      <dgm:prSet presAssocID="{1047C077-8ECC-46EB-B56C-27EB026E2C8A}" presName="textRect" presStyleLbl="revTx" presStyleIdx="0" presStyleCnt="6">
        <dgm:presLayoutVars>
          <dgm:chMax val="1"/>
          <dgm:chPref val="1"/>
        </dgm:presLayoutVars>
      </dgm:prSet>
      <dgm:spPr/>
    </dgm:pt>
    <dgm:pt modelId="{7570362D-2743-45AA-ACC5-FAD1BF5D3972}" type="pres">
      <dgm:prSet presAssocID="{50B4F57D-D1F0-41C4-BBB0-D33E2F536230}" presName="sibTrans" presStyleLbl="sibTrans2D1" presStyleIdx="0" presStyleCnt="0"/>
      <dgm:spPr/>
    </dgm:pt>
    <dgm:pt modelId="{BF539936-A589-4350-AC6C-90EA299ADEB6}" type="pres">
      <dgm:prSet presAssocID="{7DD825C0-C83C-4549-843D-C94490A99B0B}" presName="compNode" presStyleCnt="0"/>
      <dgm:spPr/>
    </dgm:pt>
    <dgm:pt modelId="{AD300AAA-4BDA-4625-8827-3BBABA3216E0}" type="pres">
      <dgm:prSet presAssocID="{7DD825C0-C83C-4549-843D-C94490A99B0B}" presName="iconBgRect" presStyleLbl="bgShp" presStyleIdx="1" presStyleCnt="6"/>
      <dgm:spPr/>
    </dgm:pt>
    <dgm:pt modelId="{3DD633D3-AE92-4105-919D-74427B32B9F8}" type="pres">
      <dgm:prSet presAssocID="{7DD825C0-C83C-4549-843D-C94490A99B0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582527C1-578F-4B03-8665-D226E0BE50B2}" type="pres">
      <dgm:prSet presAssocID="{7DD825C0-C83C-4549-843D-C94490A99B0B}" presName="spaceRect" presStyleCnt="0"/>
      <dgm:spPr/>
    </dgm:pt>
    <dgm:pt modelId="{C5A5243E-0234-4835-8911-065CE366D5DA}" type="pres">
      <dgm:prSet presAssocID="{7DD825C0-C83C-4549-843D-C94490A99B0B}" presName="textRect" presStyleLbl="revTx" presStyleIdx="1" presStyleCnt="6">
        <dgm:presLayoutVars>
          <dgm:chMax val="1"/>
          <dgm:chPref val="1"/>
        </dgm:presLayoutVars>
      </dgm:prSet>
      <dgm:spPr/>
    </dgm:pt>
    <dgm:pt modelId="{F80F2BE3-E9FD-4878-A0F4-551696C83120}" type="pres">
      <dgm:prSet presAssocID="{3D72DEAD-71F8-4B49-A88C-FF3864E69D10}" presName="sibTrans" presStyleLbl="sibTrans2D1" presStyleIdx="0" presStyleCnt="0"/>
      <dgm:spPr/>
    </dgm:pt>
    <dgm:pt modelId="{FB7F5733-6E8C-41AB-A229-4DD15D9623B6}" type="pres">
      <dgm:prSet presAssocID="{D9E0CDBE-C90C-4417-A027-CDFF63CA49FD}" presName="compNode" presStyleCnt="0"/>
      <dgm:spPr/>
    </dgm:pt>
    <dgm:pt modelId="{E39E2DCB-B44C-4E1D-BA9B-4C3EBC16EB36}" type="pres">
      <dgm:prSet presAssocID="{D9E0CDBE-C90C-4417-A027-CDFF63CA49FD}" presName="iconBgRect" presStyleLbl="bgShp" presStyleIdx="2" presStyleCnt="6"/>
      <dgm:spPr/>
    </dgm:pt>
    <dgm:pt modelId="{1E4F9BD9-95E5-4CB1-9FA8-3592204F7906}" type="pres">
      <dgm:prSet presAssocID="{D9E0CDBE-C90C-4417-A027-CDFF63CA49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76EB2B8-14A0-4C77-A9DD-B2BE8DFF3DBA}" type="pres">
      <dgm:prSet presAssocID="{D9E0CDBE-C90C-4417-A027-CDFF63CA49FD}" presName="spaceRect" presStyleCnt="0"/>
      <dgm:spPr/>
    </dgm:pt>
    <dgm:pt modelId="{0B7FEDA9-47ED-4984-9246-E20FA07D12C4}" type="pres">
      <dgm:prSet presAssocID="{D9E0CDBE-C90C-4417-A027-CDFF63CA49FD}" presName="textRect" presStyleLbl="revTx" presStyleIdx="2" presStyleCnt="6">
        <dgm:presLayoutVars>
          <dgm:chMax val="1"/>
          <dgm:chPref val="1"/>
        </dgm:presLayoutVars>
      </dgm:prSet>
      <dgm:spPr/>
    </dgm:pt>
    <dgm:pt modelId="{75500531-981E-4B35-AB75-0DC041092627}" type="pres">
      <dgm:prSet presAssocID="{503EC4B7-679F-44DD-8C6F-0DB9D9552AF8}" presName="sibTrans" presStyleLbl="sibTrans2D1" presStyleIdx="0" presStyleCnt="0"/>
      <dgm:spPr/>
    </dgm:pt>
    <dgm:pt modelId="{47602F35-F042-4931-9DE6-C0357EB129DD}" type="pres">
      <dgm:prSet presAssocID="{B02B2388-CC3E-4E1D-9857-A4838A8257FC}" presName="compNode" presStyleCnt="0"/>
      <dgm:spPr/>
    </dgm:pt>
    <dgm:pt modelId="{17519917-B3BA-4918-9DC5-BB972284A460}" type="pres">
      <dgm:prSet presAssocID="{B02B2388-CC3E-4E1D-9857-A4838A8257FC}" presName="iconBgRect" presStyleLbl="bgShp" presStyleIdx="3" presStyleCnt="6"/>
      <dgm:spPr/>
    </dgm:pt>
    <dgm:pt modelId="{89EF86E0-8E01-4634-B873-4357F523783D}" type="pres">
      <dgm:prSet presAssocID="{B02B2388-CC3E-4E1D-9857-A4838A8257F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72825CF-C235-42E3-BA4E-FF74FA9875BA}" type="pres">
      <dgm:prSet presAssocID="{B02B2388-CC3E-4E1D-9857-A4838A8257FC}" presName="spaceRect" presStyleCnt="0"/>
      <dgm:spPr/>
    </dgm:pt>
    <dgm:pt modelId="{3565A44F-452D-47DF-96A8-E46B53880751}" type="pres">
      <dgm:prSet presAssocID="{B02B2388-CC3E-4E1D-9857-A4838A8257FC}" presName="textRect" presStyleLbl="revTx" presStyleIdx="3" presStyleCnt="6">
        <dgm:presLayoutVars>
          <dgm:chMax val="1"/>
          <dgm:chPref val="1"/>
        </dgm:presLayoutVars>
      </dgm:prSet>
      <dgm:spPr/>
    </dgm:pt>
    <dgm:pt modelId="{71B081B7-181B-4274-B8F2-D6342BF3DA1E}" type="pres">
      <dgm:prSet presAssocID="{85F3F83D-53FD-4D15-B2DF-DC1258245722}" presName="sibTrans" presStyleLbl="sibTrans2D1" presStyleIdx="0" presStyleCnt="0"/>
      <dgm:spPr/>
    </dgm:pt>
    <dgm:pt modelId="{09791F53-C306-4BB4-B55B-8B2BA33056FB}" type="pres">
      <dgm:prSet presAssocID="{73B69C0E-6F3F-47AF-BC3D-B24C2F7F07A4}" presName="compNode" presStyleCnt="0"/>
      <dgm:spPr/>
    </dgm:pt>
    <dgm:pt modelId="{F7572C3D-A647-4617-9B9B-F4158707CCAF}" type="pres">
      <dgm:prSet presAssocID="{73B69C0E-6F3F-47AF-BC3D-B24C2F7F07A4}" presName="iconBgRect" presStyleLbl="bgShp" presStyleIdx="4" presStyleCnt="6"/>
      <dgm:spPr/>
    </dgm:pt>
    <dgm:pt modelId="{3D5B3123-C4F0-4D88-97DC-78DC7EA86AF7}" type="pres">
      <dgm:prSet presAssocID="{73B69C0E-6F3F-47AF-BC3D-B24C2F7F07A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538B516A-CAEB-4F68-992B-ADA0276F8DE2}" type="pres">
      <dgm:prSet presAssocID="{73B69C0E-6F3F-47AF-BC3D-B24C2F7F07A4}" presName="spaceRect" presStyleCnt="0"/>
      <dgm:spPr/>
    </dgm:pt>
    <dgm:pt modelId="{B298DABF-2D63-4C12-9F12-9A8A9371E32B}" type="pres">
      <dgm:prSet presAssocID="{73B69C0E-6F3F-47AF-BC3D-B24C2F7F07A4}" presName="textRect" presStyleLbl="revTx" presStyleIdx="4" presStyleCnt="6">
        <dgm:presLayoutVars>
          <dgm:chMax val="1"/>
          <dgm:chPref val="1"/>
        </dgm:presLayoutVars>
      </dgm:prSet>
      <dgm:spPr/>
    </dgm:pt>
    <dgm:pt modelId="{E3C69B5B-601E-41EC-A533-E699BE2E9377}" type="pres">
      <dgm:prSet presAssocID="{D60E4E29-E097-4F1A-9375-4DED3E9CC3C4}" presName="sibTrans" presStyleLbl="sibTrans2D1" presStyleIdx="0" presStyleCnt="0"/>
      <dgm:spPr/>
    </dgm:pt>
    <dgm:pt modelId="{26D2A358-99E1-4EDB-962C-A0C45F0A4B9B}" type="pres">
      <dgm:prSet presAssocID="{35D22268-0B73-43DF-ABA4-20B8B85C5534}" presName="compNode" presStyleCnt="0"/>
      <dgm:spPr/>
    </dgm:pt>
    <dgm:pt modelId="{12902DF1-B55B-4709-B94F-C73799BCA8A3}" type="pres">
      <dgm:prSet presAssocID="{35D22268-0B73-43DF-ABA4-20B8B85C5534}" presName="iconBgRect" presStyleLbl="bgShp" presStyleIdx="5" presStyleCnt="6"/>
      <dgm:spPr/>
    </dgm:pt>
    <dgm:pt modelId="{93069831-2677-445F-A74D-69122C213350}" type="pres">
      <dgm:prSet presAssocID="{35D22268-0B73-43DF-ABA4-20B8B85C553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B9C1DEDC-D8DB-4331-8676-45FAA07B7012}" type="pres">
      <dgm:prSet presAssocID="{35D22268-0B73-43DF-ABA4-20B8B85C5534}" presName="spaceRect" presStyleCnt="0"/>
      <dgm:spPr/>
    </dgm:pt>
    <dgm:pt modelId="{86100A7E-2D11-44D4-A960-43DF0C4B8B43}" type="pres">
      <dgm:prSet presAssocID="{35D22268-0B73-43DF-ABA4-20B8B85C553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5D08D07-95CA-4BED-A56A-5B6A106C45A3}" type="presOf" srcId="{1047C077-8ECC-46EB-B56C-27EB026E2C8A}" destId="{C6A094C7-24C2-48B8-AD29-6BD4DFAC3EA8}" srcOrd="0" destOrd="0" presId="urn:microsoft.com/office/officeart/2018/2/layout/IconCircleList"/>
    <dgm:cxn modelId="{BE86731C-D188-4175-89E8-ACC9DCB58E4E}" type="presOf" srcId="{7DD825C0-C83C-4549-843D-C94490A99B0B}" destId="{C5A5243E-0234-4835-8911-065CE366D5DA}" srcOrd="0" destOrd="0" presId="urn:microsoft.com/office/officeart/2018/2/layout/IconCircleList"/>
    <dgm:cxn modelId="{AB697225-0740-4B21-A857-DFCBF5EA8E22}" srcId="{75D079F0-C888-4E42-B327-418DAD575AF8}" destId="{35D22268-0B73-43DF-ABA4-20B8B85C5534}" srcOrd="5" destOrd="0" parTransId="{E99691AE-942F-4808-BC64-34E575A1C28F}" sibTransId="{87419BBC-7509-4AF9-B7AA-470ECD9875DA}"/>
    <dgm:cxn modelId="{3EBCDD3D-ACD2-469B-9A7A-8C8408588A56}" srcId="{75D079F0-C888-4E42-B327-418DAD575AF8}" destId="{D9E0CDBE-C90C-4417-A027-CDFF63CA49FD}" srcOrd="2" destOrd="0" parTransId="{8E2561E6-949B-4930-ABDC-9641BDF2722D}" sibTransId="{503EC4B7-679F-44DD-8C6F-0DB9D9552AF8}"/>
    <dgm:cxn modelId="{60347B41-554E-4336-83BE-324D554E5018}" srcId="{75D079F0-C888-4E42-B327-418DAD575AF8}" destId="{73B69C0E-6F3F-47AF-BC3D-B24C2F7F07A4}" srcOrd="4" destOrd="0" parTransId="{E624E01F-05A8-4FC3-B45E-0BF5AB433C96}" sibTransId="{D60E4E29-E097-4F1A-9375-4DED3E9CC3C4}"/>
    <dgm:cxn modelId="{118A7442-510E-49A8-91B5-C6C49CFEBF2B}" srcId="{75D079F0-C888-4E42-B327-418DAD575AF8}" destId="{B02B2388-CC3E-4E1D-9857-A4838A8257FC}" srcOrd="3" destOrd="0" parTransId="{4085C2E0-0595-4845-A652-383E9313A156}" sibTransId="{85F3F83D-53FD-4D15-B2DF-DC1258245722}"/>
    <dgm:cxn modelId="{378B8850-1FB2-48AF-AFD2-F5B17A88558B}" type="presOf" srcId="{35D22268-0B73-43DF-ABA4-20B8B85C5534}" destId="{86100A7E-2D11-44D4-A960-43DF0C4B8B43}" srcOrd="0" destOrd="0" presId="urn:microsoft.com/office/officeart/2018/2/layout/IconCircleList"/>
    <dgm:cxn modelId="{D1370686-67E5-47C5-B867-5124094A094D}" srcId="{75D079F0-C888-4E42-B327-418DAD575AF8}" destId="{1047C077-8ECC-46EB-B56C-27EB026E2C8A}" srcOrd="0" destOrd="0" parTransId="{732EB904-8D56-428A-AF5B-EA5776FB258A}" sibTransId="{50B4F57D-D1F0-41C4-BBB0-D33E2F536230}"/>
    <dgm:cxn modelId="{58F30886-AB37-469D-8461-9BA47C9FCC7C}" type="presOf" srcId="{D60E4E29-E097-4F1A-9375-4DED3E9CC3C4}" destId="{E3C69B5B-601E-41EC-A533-E699BE2E9377}" srcOrd="0" destOrd="0" presId="urn:microsoft.com/office/officeart/2018/2/layout/IconCircleList"/>
    <dgm:cxn modelId="{C76BC787-9075-4ADE-82D7-7190A8780AE3}" type="presOf" srcId="{75D079F0-C888-4E42-B327-418DAD575AF8}" destId="{6DA3EFC5-3B6B-4ABE-8401-3D7D24008FE7}" srcOrd="0" destOrd="0" presId="urn:microsoft.com/office/officeart/2018/2/layout/IconCircleList"/>
    <dgm:cxn modelId="{A7ADF1BA-0143-47C5-846E-977163729DFF}" srcId="{75D079F0-C888-4E42-B327-418DAD575AF8}" destId="{7DD825C0-C83C-4549-843D-C94490A99B0B}" srcOrd="1" destOrd="0" parTransId="{39EAC7B2-75EF-48D3-9A3D-808091D1CF49}" sibTransId="{3D72DEAD-71F8-4B49-A88C-FF3864E69D10}"/>
    <dgm:cxn modelId="{C559ECDD-CBDB-409F-9BAE-EF4ED069475F}" type="presOf" srcId="{B02B2388-CC3E-4E1D-9857-A4838A8257FC}" destId="{3565A44F-452D-47DF-96A8-E46B53880751}" srcOrd="0" destOrd="0" presId="urn:microsoft.com/office/officeart/2018/2/layout/IconCircleList"/>
    <dgm:cxn modelId="{1B182BEE-AAA7-4E96-9BCB-2115CA20D6D1}" type="presOf" srcId="{50B4F57D-D1F0-41C4-BBB0-D33E2F536230}" destId="{7570362D-2743-45AA-ACC5-FAD1BF5D3972}" srcOrd="0" destOrd="0" presId="urn:microsoft.com/office/officeart/2018/2/layout/IconCircleList"/>
    <dgm:cxn modelId="{3D5FFDF1-2BD1-4057-B314-259E872A1FBC}" type="presOf" srcId="{73B69C0E-6F3F-47AF-BC3D-B24C2F7F07A4}" destId="{B298DABF-2D63-4C12-9F12-9A8A9371E32B}" srcOrd="0" destOrd="0" presId="urn:microsoft.com/office/officeart/2018/2/layout/IconCircleList"/>
    <dgm:cxn modelId="{446B2DF6-437F-4679-9D61-1C409BC5BC6A}" type="presOf" srcId="{D9E0CDBE-C90C-4417-A027-CDFF63CA49FD}" destId="{0B7FEDA9-47ED-4984-9246-E20FA07D12C4}" srcOrd="0" destOrd="0" presId="urn:microsoft.com/office/officeart/2018/2/layout/IconCircleList"/>
    <dgm:cxn modelId="{9C8925F8-169F-4D89-92DA-EDD3F207892C}" type="presOf" srcId="{3D72DEAD-71F8-4B49-A88C-FF3864E69D10}" destId="{F80F2BE3-E9FD-4878-A0F4-551696C83120}" srcOrd="0" destOrd="0" presId="urn:microsoft.com/office/officeart/2018/2/layout/IconCircleList"/>
    <dgm:cxn modelId="{F742A5F8-A496-4148-91C4-38B8D2B9CE1D}" type="presOf" srcId="{503EC4B7-679F-44DD-8C6F-0DB9D9552AF8}" destId="{75500531-981E-4B35-AB75-0DC041092627}" srcOrd="0" destOrd="0" presId="urn:microsoft.com/office/officeart/2018/2/layout/IconCircleList"/>
    <dgm:cxn modelId="{399A44FB-652F-4199-899D-ABA03C337E50}" type="presOf" srcId="{85F3F83D-53FD-4D15-B2DF-DC1258245722}" destId="{71B081B7-181B-4274-B8F2-D6342BF3DA1E}" srcOrd="0" destOrd="0" presId="urn:microsoft.com/office/officeart/2018/2/layout/IconCircleList"/>
    <dgm:cxn modelId="{AE5EE236-4B3F-4B0B-970B-392156A128F3}" type="presParOf" srcId="{6DA3EFC5-3B6B-4ABE-8401-3D7D24008FE7}" destId="{9B65E62E-007D-4D37-8854-CC674ED921C6}" srcOrd="0" destOrd="0" presId="urn:microsoft.com/office/officeart/2018/2/layout/IconCircleList"/>
    <dgm:cxn modelId="{BD003957-84C2-4979-BD43-DEBFF0060D96}" type="presParOf" srcId="{9B65E62E-007D-4D37-8854-CC674ED921C6}" destId="{9B82EB5E-5E3E-4546-B919-998018D1F96E}" srcOrd="0" destOrd="0" presId="urn:microsoft.com/office/officeart/2018/2/layout/IconCircleList"/>
    <dgm:cxn modelId="{826CD4A4-B0C7-4780-933B-2DC081484FDA}" type="presParOf" srcId="{9B82EB5E-5E3E-4546-B919-998018D1F96E}" destId="{2F3DE530-65DD-4B81-83A8-538C32E3587E}" srcOrd="0" destOrd="0" presId="urn:microsoft.com/office/officeart/2018/2/layout/IconCircleList"/>
    <dgm:cxn modelId="{526FD9C9-C57B-4EF6-97CB-AA823EE8E956}" type="presParOf" srcId="{9B82EB5E-5E3E-4546-B919-998018D1F96E}" destId="{4815962B-D958-4C14-9BDE-F659AFCF9D16}" srcOrd="1" destOrd="0" presId="urn:microsoft.com/office/officeart/2018/2/layout/IconCircleList"/>
    <dgm:cxn modelId="{80734C2A-8347-4E7F-992F-86B42423987A}" type="presParOf" srcId="{9B82EB5E-5E3E-4546-B919-998018D1F96E}" destId="{FCCC0D27-1BF2-4397-A9B5-3171B9151150}" srcOrd="2" destOrd="0" presId="urn:microsoft.com/office/officeart/2018/2/layout/IconCircleList"/>
    <dgm:cxn modelId="{28D8FA97-F001-4BA1-9353-1E4F617CF84A}" type="presParOf" srcId="{9B82EB5E-5E3E-4546-B919-998018D1F96E}" destId="{C6A094C7-24C2-48B8-AD29-6BD4DFAC3EA8}" srcOrd="3" destOrd="0" presId="urn:microsoft.com/office/officeart/2018/2/layout/IconCircleList"/>
    <dgm:cxn modelId="{8B0F30B0-9BED-4CEB-9C66-5FD9643A5A23}" type="presParOf" srcId="{9B65E62E-007D-4D37-8854-CC674ED921C6}" destId="{7570362D-2743-45AA-ACC5-FAD1BF5D3972}" srcOrd="1" destOrd="0" presId="urn:microsoft.com/office/officeart/2018/2/layout/IconCircleList"/>
    <dgm:cxn modelId="{B9DE090D-8D1A-4BAC-A800-A80B3A9F0145}" type="presParOf" srcId="{9B65E62E-007D-4D37-8854-CC674ED921C6}" destId="{BF539936-A589-4350-AC6C-90EA299ADEB6}" srcOrd="2" destOrd="0" presId="urn:microsoft.com/office/officeart/2018/2/layout/IconCircleList"/>
    <dgm:cxn modelId="{30640F7D-0AE3-45C7-BBF7-5D7939ACF2C8}" type="presParOf" srcId="{BF539936-A589-4350-AC6C-90EA299ADEB6}" destId="{AD300AAA-4BDA-4625-8827-3BBABA3216E0}" srcOrd="0" destOrd="0" presId="urn:microsoft.com/office/officeart/2018/2/layout/IconCircleList"/>
    <dgm:cxn modelId="{5220BACC-2B88-4F44-B37A-8B2AD65A0817}" type="presParOf" srcId="{BF539936-A589-4350-AC6C-90EA299ADEB6}" destId="{3DD633D3-AE92-4105-919D-74427B32B9F8}" srcOrd="1" destOrd="0" presId="urn:microsoft.com/office/officeart/2018/2/layout/IconCircleList"/>
    <dgm:cxn modelId="{0B7AB08F-6641-452A-9B3D-F19E20FD1B52}" type="presParOf" srcId="{BF539936-A589-4350-AC6C-90EA299ADEB6}" destId="{582527C1-578F-4B03-8665-D226E0BE50B2}" srcOrd="2" destOrd="0" presId="urn:microsoft.com/office/officeart/2018/2/layout/IconCircleList"/>
    <dgm:cxn modelId="{9962C08D-1409-4EDF-B1E4-2ACFA2EBDFC1}" type="presParOf" srcId="{BF539936-A589-4350-AC6C-90EA299ADEB6}" destId="{C5A5243E-0234-4835-8911-065CE366D5DA}" srcOrd="3" destOrd="0" presId="urn:microsoft.com/office/officeart/2018/2/layout/IconCircleList"/>
    <dgm:cxn modelId="{2FC44E13-9269-4B45-B660-C97589BD1BAC}" type="presParOf" srcId="{9B65E62E-007D-4D37-8854-CC674ED921C6}" destId="{F80F2BE3-E9FD-4878-A0F4-551696C83120}" srcOrd="3" destOrd="0" presId="urn:microsoft.com/office/officeart/2018/2/layout/IconCircleList"/>
    <dgm:cxn modelId="{92C4D487-3F65-4D29-AE5A-2AD76E8426D7}" type="presParOf" srcId="{9B65E62E-007D-4D37-8854-CC674ED921C6}" destId="{FB7F5733-6E8C-41AB-A229-4DD15D9623B6}" srcOrd="4" destOrd="0" presId="urn:microsoft.com/office/officeart/2018/2/layout/IconCircleList"/>
    <dgm:cxn modelId="{B4CC86D6-CCC0-4020-AC34-6801C3BFA5AF}" type="presParOf" srcId="{FB7F5733-6E8C-41AB-A229-4DD15D9623B6}" destId="{E39E2DCB-B44C-4E1D-BA9B-4C3EBC16EB36}" srcOrd="0" destOrd="0" presId="urn:microsoft.com/office/officeart/2018/2/layout/IconCircleList"/>
    <dgm:cxn modelId="{0159E559-E572-4754-977B-E87E7FDC2E90}" type="presParOf" srcId="{FB7F5733-6E8C-41AB-A229-4DD15D9623B6}" destId="{1E4F9BD9-95E5-4CB1-9FA8-3592204F7906}" srcOrd="1" destOrd="0" presId="urn:microsoft.com/office/officeart/2018/2/layout/IconCircleList"/>
    <dgm:cxn modelId="{8A41B320-3DE7-46C2-9AAE-48345AC5D0EC}" type="presParOf" srcId="{FB7F5733-6E8C-41AB-A229-4DD15D9623B6}" destId="{676EB2B8-14A0-4C77-A9DD-B2BE8DFF3DBA}" srcOrd="2" destOrd="0" presId="urn:microsoft.com/office/officeart/2018/2/layout/IconCircleList"/>
    <dgm:cxn modelId="{46C5F5B8-C451-48C0-A27E-AD138E347E78}" type="presParOf" srcId="{FB7F5733-6E8C-41AB-A229-4DD15D9623B6}" destId="{0B7FEDA9-47ED-4984-9246-E20FA07D12C4}" srcOrd="3" destOrd="0" presId="urn:microsoft.com/office/officeart/2018/2/layout/IconCircleList"/>
    <dgm:cxn modelId="{565BE830-4E32-4393-8FA6-C1471078732A}" type="presParOf" srcId="{9B65E62E-007D-4D37-8854-CC674ED921C6}" destId="{75500531-981E-4B35-AB75-0DC041092627}" srcOrd="5" destOrd="0" presId="urn:microsoft.com/office/officeart/2018/2/layout/IconCircleList"/>
    <dgm:cxn modelId="{C3F0469A-880D-4172-87C1-4EF9309B3AAC}" type="presParOf" srcId="{9B65E62E-007D-4D37-8854-CC674ED921C6}" destId="{47602F35-F042-4931-9DE6-C0357EB129DD}" srcOrd="6" destOrd="0" presId="urn:microsoft.com/office/officeart/2018/2/layout/IconCircleList"/>
    <dgm:cxn modelId="{F3BA1896-BADF-4F36-91C4-15A390E72707}" type="presParOf" srcId="{47602F35-F042-4931-9DE6-C0357EB129DD}" destId="{17519917-B3BA-4918-9DC5-BB972284A460}" srcOrd="0" destOrd="0" presId="urn:microsoft.com/office/officeart/2018/2/layout/IconCircleList"/>
    <dgm:cxn modelId="{4EAF02BF-A201-430A-A0C7-6A247E2ACA77}" type="presParOf" srcId="{47602F35-F042-4931-9DE6-C0357EB129DD}" destId="{89EF86E0-8E01-4634-B873-4357F523783D}" srcOrd="1" destOrd="0" presId="urn:microsoft.com/office/officeart/2018/2/layout/IconCircleList"/>
    <dgm:cxn modelId="{36B5508C-BF8B-4460-BD9C-C48020FF5695}" type="presParOf" srcId="{47602F35-F042-4931-9DE6-C0357EB129DD}" destId="{172825CF-C235-42E3-BA4E-FF74FA9875BA}" srcOrd="2" destOrd="0" presId="urn:microsoft.com/office/officeart/2018/2/layout/IconCircleList"/>
    <dgm:cxn modelId="{33286394-7EDB-430A-BA36-1F66AD6F7A51}" type="presParOf" srcId="{47602F35-F042-4931-9DE6-C0357EB129DD}" destId="{3565A44F-452D-47DF-96A8-E46B53880751}" srcOrd="3" destOrd="0" presId="urn:microsoft.com/office/officeart/2018/2/layout/IconCircleList"/>
    <dgm:cxn modelId="{84685966-EAF3-4FDF-84B9-D3E7348BA513}" type="presParOf" srcId="{9B65E62E-007D-4D37-8854-CC674ED921C6}" destId="{71B081B7-181B-4274-B8F2-D6342BF3DA1E}" srcOrd="7" destOrd="0" presId="urn:microsoft.com/office/officeart/2018/2/layout/IconCircleList"/>
    <dgm:cxn modelId="{D0496816-2AE5-41D5-A2F5-86543B78CDF5}" type="presParOf" srcId="{9B65E62E-007D-4D37-8854-CC674ED921C6}" destId="{09791F53-C306-4BB4-B55B-8B2BA33056FB}" srcOrd="8" destOrd="0" presId="urn:microsoft.com/office/officeart/2018/2/layout/IconCircleList"/>
    <dgm:cxn modelId="{2F6ADFFB-8847-46BC-A3FD-BD8EBC1C8C03}" type="presParOf" srcId="{09791F53-C306-4BB4-B55B-8B2BA33056FB}" destId="{F7572C3D-A647-4617-9B9B-F4158707CCAF}" srcOrd="0" destOrd="0" presId="urn:microsoft.com/office/officeart/2018/2/layout/IconCircleList"/>
    <dgm:cxn modelId="{D30868F9-80CB-480D-827B-04CFA04FE3B3}" type="presParOf" srcId="{09791F53-C306-4BB4-B55B-8B2BA33056FB}" destId="{3D5B3123-C4F0-4D88-97DC-78DC7EA86AF7}" srcOrd="1" destOrd="0" presId="urn:microsoft.com/office/officeart/2018/2/layout/IconCircleList"/>
    <dgm:cxn modelId="{674B4144-768A-4114-9D4D-00615259C512}" type="presParOf" srcId="{09791F53-C306-4BB4-B55B-8B2BA33056FB}" destId="{538B516A-CAEB-4F68-992B-ADA0276F8DE2}" srcOrd="2" destOrd="0" presId="urn:microsoft.com/office/officeart/2018/2/layout/IconCircleList"/>
    <dgm:cxn modelId="{8D2A3AA5-0957-4F33-9CEB-64D566089B9E}" type="presParOf" srcId="{09791F53-C306-4BB4-B55B-8B2BA33056FB}" destId="{B298DABF-2D63-4C12-9F12-9A8A9371E32B}" srcOrd="3" destOrd="0" presId="urn:microsoft.com/office/officeart/2018/2/layout/IconCircleList"/>
    <dgm:cxn modelId="{853495D9-7B6B-42E9-8100-AC4BB5C08839}" type="presParOf" srcId="{9B65E62E-007D-4D37-8854-CC674ED921C6}" destId="{E3C69B5B-601E-41EC-A533-E699BE2E9377}" srcOrd="9" destOrd="0" presId="urn:microsoft.com/office/officeart/2018/2/layout/IconCircleList"/>
    <dgm:cxn modelId="{9993D0F3-B77F-4DC2-ABD7-1D7EAB706C48}" type="presParOf" srcId="{9B65E62E-007D-4D37-8854-CC674ED921C6}" destId="{26D2A358-99E1-4EDB-962C-A0C45F0A4B9B}" srcOrd="10" destOrd="0" presId="urn:microsoft.com/office/officeart/2018/2/layout/IconCircleList"/>
    <dgm:cxn modelId="{EF8D87B2-BF36-4164-878C-001A71A570A3}" type="presParOf" srcId="{26D2A358-99E1-4EDB-962C-A0C45F0A4B9B}" destId="{12902DF1-B55B-4709-B94F-C73799BCA8A3}" srcOrd="0" destOrd="0" presId="urn:microsoft.com/office/officeart/2018/2/layout/IconCircleList"/>
    <dgm:cxn modelId="{0844C42D-3FED-47A6-BBB8-7DDDCA68B73B}" type="presParOf" srcId="{26D2A358-99E1-4EDB-962C-A0C45F0A4B9B}" destId="{93069831-2677-445F-A74D-69122C213350}" srcOrd="1" destOrd="0" presId="urn:microsoft.com/office/officeart/2018/2/layout/IconCircleList"/>
    <dgm:cxn modelId="{EC0B3492-9C7C-4C61-9B84-240C7AC55EDF}" type="presParOf" srcId="{26D2A358-99E1-4EDB-962C-A0C45F0A4B9B}" destId="{B9C1DEDC-D8DB-4331-8676-45FAA07B7012}" srcOrd="2" destOrd="0" presId="urn:microsoft.com/office/officeart/2018/2/layout/IconCircleList"/>
    <dgm:cxn modelId="{59BFC984-F319-43BA-98E8-3E10162D4ABA}" type="presParOf" srcId="{26D2A358-99E1-4EDB-962C-A0C45F0A4B9B}" destId="{86100A7E-2D11-44D4-A960-43DF0C4B8B4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B0C30-0B84-432B-A6FA-F586B4FCAB81}">
      <dsp:nvSpPr>
        <dsp:cNvPr id="0" name=""/>
        <dsp:cNvSpPr/>
      </dsp:nvSpPr>
      <dsp:spPr>
        <a:xfrm>
          <a:off x="0" y="675"/>
          <a:ext cx="235685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E8FF19-9E19-4BC8-988A-B901310C9315}">
      <dsp:nvSpPr>
        <dsp:cNvPr id="0" name=""/>
        <dsp:cNvSpPr/>
      </dsp:nvSpPr>
      <dsp:spPr>
        <a:xfrm>
          <a:off x="0" y="675"/>
          <a:ext cx="2356854" cy="110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- A </a:t>
          </a:r>
          <a:r>
            <a:rPr lang="en-US" sz="2200" b="1" kern="1200" dirty="0"/>
            <a:t>class</a:t>
          </a:r>
          <a:r>
            <a:rPr lang="en-US" sz="2200" kern="1200" dirty="0"/>
            <a:t> is like a blueprint or recipe for creating things.</a:t>
          </a:r>
        </a:p>
      </dsp:txBody>
      <dsp:txXfrm>
        <a:off x="0" y="675"/>
        <a:ext cx="2356854" cy="1106571"/>
      </dsp:txXfrm>
    </dsp:sp>
    <dsp:sp modelId="{3C870760-C5C8-4783-8725-A536E9B2C42A}">
      <dsp:nvSpPr>
        <dsp:cNvPr id="0" name=""/>
        <dsp:cNvSpPr/>
      </dsp:nvSpPr>
      <dsp:spPr>
        <a:xfrm>
          <a:off x="0" y="1107247"/>
          <a:ext cx="235685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46498C-5A8B-4677-B127-B8F80CEC0107}">
      <dsp:nvSpPr>
        <dsp:cNvPr id="0" name=""/>
        <dsp:cNvSpPr/>
      </dsp:nvSpPr>
      <dsp:spPr>
        <a:xfrm>
          <a:off x="0" y="1107247"/>
          <a:ext cx="2356854" cy="110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- Class: </a:t>
          </a:r>
          <a:r>
            <a:rPr lang="en-US" sz="2200" kern="1200" dirty="0"/>
            <a:t>A cookie recipe</a:t>
          </a:r>
        </a:p>
      </dsp:txBody>
      <dsp:txXfrm>
        <a:off x="0" y="1107247"/>
        <a:ext cx="2356854" cy="1106571"/>
      </dsp:txXfrm>
    </dsp:sp>
    <dsp:sp modelId="{60AB075D-0B50-4385-935B-712F8D9EFD6E}">
      <dsp:nvSpPr>
        <dsp:cNvPr id="0" name=""/>
        <dsp:cNvSpPr/>
      </dsp:nvSpPr>
      <dsp:spPr>
        <a:xfrm>
          <a:off x="0" y="2213819"/>
          <a:ext cx="235685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73D2FC-BF0D-414F-B728-79BE27ACB44D}">
      <dsp:nvSpPr>
        <dsp:cNvPr id="0" name=""/>
        <dsp:cNvSpPr/>
      </dsp:nvSpPr>
      <dsp:spPr>
        <a:xfrm>
          <a:off x="0" y="2213819"/>
          <a:ext cx="2356854" cy="110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- Example:</a:t>
          </a:r>
        </a:p>
      </dsp:txBody>
      <dsp:txXfrm>
        <a:off x="0" y="2213819"/>
        <a:ext cx="2356854" cy="1106571"/>
      </dsp:txXfrm>
    </dsp:sp>
    <dsp:sp modelId="{22A49F99-1567-4F46-A1E7-4F9B5E4F03B5}">
      <dsp:nvSpPr>
        <dsp:cNvPr id="0" name=""/>
        <dsp:cNvSpPr/>
      </dsp:nvSpPr>
      <dsp:spPr>
        <a:xfrm>
          <a:off x="0" y="3320391"/>
          <a:ext cx="235685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BA4B27-EA2F-43CC-8A2D-D348BE5621A7}">
      <dsp:nvSpPr>
        <dsp:cNvPr id="0" name=""/>
        <dsp:cNvSpPr/>
      </dsp:nvSpPr>
      <dsp:spPr>
        <a:xfrm>
          <a:off x="0" y="3320391"/>
          <a:ext cx="2356854" cy="110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- An </a:t>
          </a:r>
          <a:r>
            <a:rPr lang="en-US" sz="2200" b="1" kern="1200" dirty="0"/>
            <a:t>object</a:t>
          </a:r>
          <a:r>
            <a:rPr lang="en-US" sz="2200" kern="1200" dirty="0"/>
            <a:t> is the actual thing made from the class.</a:t>
          </a:r>
        </a:p>
      </dsp:txBody>
      <dsp:txXfrm>
        <a:off x="0" y="3320391"/>
        <a:ext cx="2356854" cy="1106571"/>
      </dsp:txXfrm>
    </dsp:sp>
    <dsp:sp modelId="{9BD86487-DF88-4B69-A98A-B234CD50B0C8}">
      <dsp:nvSpPr>
        <dsp:cNvPr id="0" name=""/>
        <dsp:cNvSpPr/>
      </dsp:nvSpPr>
      <dsp:spPr>
        <a:xfrm>
          <a:off x="0" y="4426963"/>
          <a:ext cx="235685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3494AB-093D-4D91-84BA-42D3B8C3DF1C}">
      <dsp:nvSpPr>
        <dsp:cNvPr id="0" name=""/>
        <dsp:cNvSpPr/>
      </dsp:nvSpPr>
      <dsp:spPr>
        <a:xfrm>
          <a:off x="0" y="4426963"/>
          <a:ext cx="2356854" cy="1106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- Object: </a:t>
          </a:r>
          <a:r>
            <a:rPr lang="en-US" sz="2200" kern="1200" dirty="0"/>
            <a:t>A chocolate chip cookie.</a:t>
          </a:r>
        </a:p>
      </dsp:txBody>
      <dsp:txXfrm>
        <a:off x="0" y="4426963"/>
        <a:ext cx="2356854" cy="1106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DE530-65DD-4B81-83A8-538C32E3587E}">
      <dsp:nvSpPr>
        <dsp:cNvPr id="0" name=""/>
        <dsp:cNvSpPr/>
      </dsp:nvSpPr>
      <dsp:spPr>
        <a:xfrm>
          <a:off x="334403" y="2600"/>
          <a:ext cx="955560" cy="9555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5962B-D958-4C14-9BDE-F659AFCF9D16}">
      <dsp:nvSpPr>
        <dsp:cNvPr id="0" name=""/>
        <dsp:cNvSpPr/>
      </dsp:nvSpPr>
      <dsp:spPr>
        <a:xfrm>
          <a:off x="535070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094C7-24C2-48B8-AD29-6BD4DFAC3EA8}">
      <dsp:nvSpPr>
        <dsp:cNvPr id="0" name=""/>
        <dsp:cNvSpPr/>
      </dsp:nvSpPr>
      <dsp:spPr>
        <a:xfrm>
          <a:off x="1494726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- *Class*: </a:t>
          </a:r>
          <a:r>
            <a:rPr lang="en-US" sz="2000" kern="1200"/>
            <a:t>A template or blueprint (e.g., Robot).</a:t>
          </a:r>
        </a:p>
      </dsp:txBody>
      <dsp:txXfrm>
        <a:off x="1494726" y="2600"/>
        <a:ext cx="2252392" cy="955560"/>
      </dsp:txXfrm>
    </dsp:sp>
    <dsp:sp modelId="{AD300AAA-4BDA-4625-8827-3BBABA3216E0}">
      <dsp:nvSpPr>
        <dsp:cNvPr id="0" name=""/>
        <dsp:cNvSpPr/>
      </dsp:nvSpPr>
      <dsp:spPr>
        <a:xfrm>
          <a:off x="4139581" y="2600"/>
          <a:ext cx="955560" cy="9555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633D3-AE92-4105-919D-74427B32B9F8}">
      <dsp:nvSpPr>
        <dsp:cNvPr id="0" name=""/>
        <dsp:cNvSpPr/>
      </dsp:nvSpPr>
      <dsp:spPr>
        <a:xfrm>
          <a:off x="4340248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5243E-0234-4835-8911-065CE366D5DA}">
      <dsp:nvSpPr>
        <dsp:cNvPr id="0" name=""/>
        <dsp:cNvSpPr/>
      </dsp:nvSpPr>
      <dsp:spPr>
        <a:xfrm>
          <a:off x="5299904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- *Object*: </a:t>
          </a:r>
          <a:r>
            <a:rPr lang="en-US" sz="2000" kern="1200"/>
            <a:t>A real thing made from the class (e.g., robot1).</a:t>
          </a:r>
        </a:p>
      </dsp:txBody>
      <dsp:txXfrm>
        <a:off x="5299904" y="2600"/>
        <a:ext cx="2252392" cy="955560"/>
      </dsp:txXfrm>
    </dsp:sp>
    <dsp:sp modelId="{E39E2DCB-B44C-4E1D-BA9B-4C3EBC16EB36}">
      <dsp:nvSpPr>
        <dsp:cNvPr id="0" name=""/>
        <dsp:cNvSpPr/>
      </dsp:nvSpPr>
      <dsp:spPr>
        <a:xfrm>
          <a:off x="334403" y="1697888"/>
          <a:ext cx="955560" cy="9555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F9BD9-95E5-4CB1-9FA8-3592204F7906}">
      <dsp:nvSpPr>
        <dsp:cNvPr id="0" name=""/>
        <dsp:cNvSpPr/>
      </dsp:nvSpPr>
      <dsp:spPr>
        <a:xfrm>
          <a:off x="535070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FEDA9-47ED-4984-9246-E20FA07D12C4}">
      <dsp:nvSpPr>
        <dsp:cNvPr id="0" name=""/>
        <dsp:cNvSpPr/>
      </dsp:nvSpPr>
      <dsp:spPr>
        <a:xfrm>
          <a:off x="1494726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- *__init__*: </a:t>
          </a:r>
          <a:r>
            <a:rPr lang="en-US" sz="2000" kern="1200"/>
            <a:t>A special method to set up the object.</a:t>
          </a:r>
        </a:p>
      </dsp:txBody>
      <dsp:txXfrm>
        <a:off x="1494726" y="1697888"/>
        <a:ext cx="2252392" cy="955560"/>
      </dsp:txXfrm>
    </dsp:sp>
    <dsp:sp modelId="{17519917-B3BA-4918-9DC5-BB972284A460}">
      <dsp:nvSpPr>
        <dsp:cNvPr id="0" name=""/>
        <dsp:cNvSpPr/>
      </dsp:nvSpPr>
      <dsp:spPr>
        <a:xfrm>
          <a:off x="4139581" y="1697888"/>
          <a:ext cx="955560" cy="9555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F86E0-8E01-4634-B873-4357F523783D}">
      <dsp:nvSpPr>
        <dsp:cNvPr id="0" name=""/>
        <dsp:cNvSpPr/>
      </dsp:nvSpPr>
      <dsp:spPr>
        <a:xfrm>
          <a:off x="4340248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5A44F-452D-47DF-96A8-E46B53880751}">
      <dsp:nvSpPr>
        <dsp:cNvPr id="0" name=""/>
        <dsp:cNvSpPr/>
      </dsp:nvSpPr>
      <dsp:spPr>
        <a:xfrm>
          <a:off x="5299904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- *self*: </a:t>
          </a:r>
          <a:r>
            <a:rPr lang="en-US" sz="2000" kern="1200" dirty="0"/>
            <a:t>Helps the Class know about itself.</a:t>
          </a:r>
        </a:p>
      </dsp:txBody>
      <dsp:txXfrm>
        <a:off x="5299904" y="1697888"/>
        <a:ext cx="2252392" cy="955560"/>
      </dsp:txXfrm>
    </dsp:sp>
    <dsp:sp modelId="{F7572C3D-A647-4617-9B9B-F4158707CCAF}">
      <dsp:nvSpPr>
        <dsp:cNvPr id="0" name=""/>
        <dsp:cNvSpPr/>
      </dsp:nvSpPr>
      <dsp:spPr>
        <a:xfrm>
          <a:off x="334403" y="3393176"/>
          <a:ext cx="955560" cy="9555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B3123-C4F0-4D88-97DC-78DC7EA86AF7}">
      <dsp:nvSpPr>
        <dsp:cNvPr id="0" name=""/>
        <dsp:cNvSpPr/>
      </dsp:nvSpPr>
      <dsp:spPr>
        <a:xfrm>
          <a:off x="535070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8DABF-2D63-4C12-9F12-9A8A9371E32B}">
      <dsp:nvSpPr>
        <dsp:cNvPr id="0" name=""/>
        <dsp:cNvSpPr/>
      </dsp:nvSpPr>
      <dsp:spPr>
        <a:xfrm>
          <a:off x="1494726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- *Attributes*: </a:t>
          </a:r>
          <a:r>
            <a:rPr lang="en-US" sz="2000" kern="1200" dirty="0"/>
            <a:t>Things the object has (e.g., name, </a:t>
          </a:r>
          <a:r>
            <a:rPr lang="en-US" sz="2000" kern="1200" dirty="0" err="1"/>
            <a:t>colour</a:t>
          </a:r>
          <a:r>
            <a:rPr lang="en-US" sz="2000" kern="1200" dirty="0"/>
            <a:t>).</a:t>
          </a:r>
        </a:p>
      </dsp:txBody>
      <dsp:txXfrm>
        <a:off x="1494726" y="3393176"/>
        <a:ext cx="2252392" cy="955560"/>
      </dsp:txXfrm>
    </dsp:sp>
    <dsp:sp modelId="{12902DF1-B55B-4709-B94F-C73799BCA8A3}">
      <dsp:nvSpPr>
        <dsp:cNvPr id="0" name=""/>
        <dsp:cNvSpPr/>
      </dsp:nvSpPr>
      <dsp:spPr>
        <a:xfrm>
          <a:off x="4139581" y="3393176"/>
          <a:ext cx="955560" cy="9555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69831-2677-445F-A74D-69122C213350}">
      <dsp:nvSpPr>
        <dsp:cNvPr id="0" name=""/>
        <dsp:cNvSpPr/>
      </dsp:nvSpPr>
      <dsp:spPr>
        <a:xfrm>
          <a:off x="4340248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00A7E-2D11-44D4-A960-43DF0C4B8B43}">
      <dsp:nvSpPr>
        <dsp:cNvPr id="0" name=""/>
        <dsp:cNvSpPr/>
      </dsp:nvSpPr>
      <dsp:spPr>
        <a:xfrm>
          <a:off x="5299904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- *Methods*: </a:t>
          </a:r>
          <a:r>
            <a:rPr lang="en-US" sz="2000" kern="1200"/>
            <a:t>Things the object can do (e.g., say_hello).</a:t>
          </a:r>
        </a:p>
      </dsp:txBody>
      <dsp:txXfrm>
        <a:off x="5299904" y="3393176"/>
        <a:ext cx="2252392" cy="955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088" y="0"/>
            <a:ext cx="7177823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037" y="955309"/>
            <a:ext cx="5305926" cy="2898975"/>
          </a:xfrm>
        </p:spPr>
        <p:txBody>
          <a:bodyPr>
            <a:normAutofit/>
          </a:bodyPr>
          <a:lstStyle/>
          <a:p>
            <a:r>
              <a:rPr lang="en-GB" sz="5700">
                <a:solidFill>
                  <a:srgbClr val="FFFFFF"/>
                </a:solidFill>
              </a:rPr>
              <a:t>Introduction to Python Classes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173498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983" y="8157"/>
                  <a:pt x="3182279" y="12125"/>
                  <a:pt x="3182692" y="18288"/>
                </a:cubicBezTo>
                <a:cubicBezTo>
                  <a:pt x="2998421" y="21742"/>
                  <a:pt x="2675038" y="19014"/>
                  <a:pt x="2482500" y="18288"/>
                </a:cubicBezTo>
                <a:cubicBezTo>
                  <a:pt x="2289962" y="17562"/>
                  <a:pt x="1930644" y="6834"/>
                  <a:pt x="1782308" y="18288"/>
                </a:cubicBezTo>
                <a:cubicBezTo>
                  <a:pt x="1633972" y="29742"/>
                  <a:pt x="1287388" y="-1992"/>
                  <a:pt x="1145769" y="18288"/>
                </a:cubicBezTo>
                <a:cubicBezTo>
                  <a:pt x="1004150" y="38568"/>
                  <a:pt x="256377" y="-37438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428" y="4493"/>
                  <a:pt x="3183076" y="9472"/>
                  <a:pt x="3182692" y="18288"/>
                </a:cubicBezTo>
                <a:cubicBezTo>
                  <a:pt x="3039109" y="-12701"/>
                  <a:pt x="2823860" y="13848"/>
                  <a:pt x="2546154" y="18288"/>
                </a:cubicBezTo>
                <a:cubicBezTo>
                  <a:pt x="2268448" y="22728"/>
                  <a:pt x="2098674" y="5291"/>
                  <a:pt x="1845961" y="18288"/>
                </a:cubicBezTo>
                <a:cubicBezTo>
                  <a:pt x="1593248" y="31285"/>
                  <a:pt x="1456743" y="27560"/>
                  <a:pt x="1304904" y="18288"/>
                </a:cubicBezTo>
                <a:cubicBezTo>
                  <a:pt x="1153065" y="9016"/>
                  <a:pt x="947204" y="11126"/>
                  <a:pt x="668365" y="18288"/>
                </a:cubicBezTo>
                <a:cubicBezTo>
                  <a:pt x="389526" y="25450"/>
                  <a:pt x="288244" y="-4628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Real-World Examples of Classes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700" b="1" dirty="0"/>
              <a:t>- Class: Animal</a:t>
            </a:r>
          </a:p>
          <a:p>
            <a:pPr>
              <a:lnSpc>
                <a:spcPct val="90000"/>
              </a:lnSpc>
            </a:pPr>
            <a:r>
              <a:rPr lang="en-GB" sz="2700" b="1" dirty="0"/>
              <a:t>  - Attributes: Species, Colour, Size</a:t>
            </a:r>
          </a:p>
          <a:p>
            <a:pPr>
              <a:lnSpc>
                <a:spcPct val="90000"/>
              </a:lnSpc>
            </a:pPr>
            <a:r>
              <a:rPr lang="en-GB" sz="2700" b="1" dirty="0"/>
              <a:t>  - Methods: Eat, Sleep, </a:t>
            </a:r>
            <a:r>
              <a:rPr lang="en-GB" sz="2700" b="1" dirty="0" err="1"/>
              <a:t>MakeSound</a:t>
            </a:r>
            <a:endParaRPr lang="en-GB" sz="2700" b="1" dirty="0"/>
          </a:p>
          <a:p>
            <a:pPr>
              <a:lnSpc>
                <a:spcPct val="90000"/>
              </a:lnSpc>
            </a:pPr>
            <a:endParaRPr lang="en-GB" sz="2700" b="1" dirty="0"/>
          </a:p>
          <a:p>
            <a:pPr marL="0" indent="0">
              <a:lnSpc>
                <a:spcPct val="90000"/>
              </a:lnSpc>
              <a:buNone/>
            </a:pPr>
            <a:r>
              <a:rPr lang="en-GB" sz="2700" dirty="0"/>
              <a:t>Class: Car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  - Attributes: ?????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  - Methods: ?????</a:t>
            </a:r>
          </a:p>
          <a:p>
            <a:pPr>
              <a:lnSpc>
                <a:spcPct val="90000"/>
              </a:lnSpc>
            </a:pPr>
            <a:endParaRPr lang="en-GB" sz="27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2700" dirty="0"/>
              <a:t>Class: Phone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  Attributes: ????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  - Methods: ????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Quick Quiz!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dirty="0"/>
              <a:t>1. What is a class?</a:t>
            </a:r>
          </a:p>
          <a:p>
            <a:r>
              <a:rPr dirty="0"/>
              <a:t>2. What is an object?</a:t>
            </a:r>
          </a:p>
          <a:p>
            <a:r>
              <a:rPr dirty="0"/>
              <a:t>3. What does '__</a:t>
            </a:r>
            <a:r>
              <a:rPr dirty="0" err="1"/>
              <a:t>init</a:t>
            </a:r>
            <a:r>
              <a:rPr dirty="0"/>
              <a:t>__' do?</a:t>
            </a:r>
          </a:p>
          <a:p>
            <a:r>
              <a:rPr dirty="0"/>
              <a:t>4. What is 'self' used for?</a:t>
            </a:r>
          </a:p>
          <a:p>
            <a:r>
              <a:rPr dirty="0"/>
              <a:t>5. Write code to create a robot named 'Robo3' that is green.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Design Your Own Class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1. Pick a theme (e.g., superheroes, cars, pets).</a:t>
            </a:r>
          </a:p>
          <a:p>
            <a:r>
              <a:t>2. Create a class for it.</a:t>
            </a:r>
          </a:p>
          <a:p>
            <a:r>
              <a:t>3. Add at least:</a:t>
            </a:r>
          </a:p>
          <a:p>
            <a:r>
              <a:t>   - 2 attributes (e.g., name, ability).</a:t>
            </a:r>
          </a:p>
          <a:p>
            <a:r>
              <a:t>   - 1 method (e.g., introduce).</a:t>
            </a:r>
          </a:p>
          <a:p>
            <a:r>
              <a:t>4. Create an object and use your method.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EF741-EFA2-F4FE-A05E-E39AE84C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 sz="3700">
                <a:solidFill>
                  <a:srgbClr val="FFFFFF"/>
                </a:solidFill>
              </a:rPr>
              <a:t>Worksheet Practice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73DD-82E8-8E51-74A4-F18D97A32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47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3DDF9D-E27C-4E23-A1E8-CA352535F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-10138"/>
            <a:ext cx="9144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 up of checklist">
            <a:extLst>
              <a:ext uri="{FF2B5EF4-FFF2-40B4-BE49-F238E27FC236}">
                <a16:creationId xmlns:a16="http://schemas.microsoft.com/office/drawing/2014/main" id="{BEED7475-53E7-B762-A80C-352FAC7D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77" r="5230"/>
          <a:stretch/>
        </p:blipFill>
        <p:spPr>
          <a:xfrm>
            <a:off x="6248967" y="-10138"/>
            <a:ext cx="2895033" cy="34573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98" y="457201"/>
            <a:ext cx="2265420" cy="3588870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What Are Classes and Objects?</a:t>
            </a:r>
          </a:p>
        </p:txBody>
      </p:sp>
      <p:pic>
        <p:nvPicPr>
          <p:cNvPr id="8" name="Picture 7" descr="Different types of muffins">
            <a:extLst>
              <a:ext uri="{FF2B5EF4-FFF2-40B4-BE49-F238E27FC236}">
                <a16:creationId xmlns:a16="http://schemas.microsoft.com/office/drawing/2014/main" id="{5D16D938-2161-2992-5E6E-70434ADE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32" r="21345"/>
          <a:stretch/>
        </p:blipFill>
        <p:spPr>
          <a:xfrm>
            <a:off x="6248967" y="3420897"/>
            <a:ext cx="2895033" cy="3437103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BF7F93-3E4A-0476-95E6-F35CDD487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701637"/>
              </p:ext>
            </p:extLst>
          </p:nvPr>
        </p:nvGraphicFramePr>
        <p:xfrm>
          <a:off x="3486934" y="669363"/>
          <a:ext cx="2356854" cy="5534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en-GB" sz="4700"/>
              <a:t>Why Use Classes?</a:t>
            </a:r>
          </a:p>
        </p:txBody>
      </p:sp>
      <p:pic>
        <p:nvPicPr>
          <p:cNvPr id="5" name="Picture 4" descr="A vintage robot">
            <a:extLst>
              <a:ext uri="{FF2B5EF4-FFF2-40B4-BE49-F238E27FC236}">
                <a16:creationId xmlns:a16="http://schemas.microsoft.com/office/drawing/2014/main" id="{43CF2C62-3D52-209A-62E0-3BFE3482B5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63" r="51120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800"/>
              <a:t>- Classes help us organize and reuse code.</a:t>
            </a:r>
          </a:p>
          <a:p>
            <a:pPr marL="0" indent="0">
              <a:buNone/>
            </a:pPr>
            <a:r>
              <a:rPr lang="en-GB" sz="2800"/>
              <a:t>- Instead of writing the same code for every object, use a class to make many objects.</a:t>
            </a:r>
          </a:p>
          <a:p>
            <a:pPr marL="0" indent="0">
              <a:buNone/>
            </a:pPr>
            <a:r>
              <a:rPr lang="en-GB" sz="2800" b="1" u="sng"/>
              <a:t>- Example:</a:t>
            </a:r>
          </a:p>
          <a:p>
            <a:pPr marL="0" indent="0">
              <a:buNone/>
            </a:pPr>
            <a:r>
              <a:rPr lang="en-GB" sz="2800"/>
              <a:t>- Write one class for a robot, then use it to create 10 different robots.</a:t>
            </a:r>
            <a:endParaRPr lang="en-GB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GB" sz="4500"/>
              <a:t>Key Words for Beginners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AFFA8CD-7B04-95BC-9437-8CC5B1E8A0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46785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448311" cy="1616203"/>
          </a:xfrm>
        </p:spPr>
        <p:txBody>
          <a:bodyPr anchor="b">
            <a:normAutofit/>
          </a:bodyPr>
          <a:lstStyle/>
          <a:p>
            <a:r>
              <a:rPr lang="en-GB" sz="2800"/>
              <a:t>Python Class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448310" cy="3447832"/>
          </a:xfrm>
        </p:spPr>
        <p:txBody>
          <a:bodyPr anchor="t">
            <a:normAutofit fontScale="92500"/>
          </a:bodyPr>
          <a:lstStyle/>
          <a:p>
            <a:r>
              <a:rPr lang="en-GB" sz="1700" b="1" dirty="0"/>
              <a:t>class Robot:</a:t>
            </a:r>
          </a:p>
          <a:p>
            <a:r>
              <a:rPr lang="en-GB" sz="1700" b="1" dirty="0"/>
              <a:t>    def __</a:t>
            </a:r>
            <a:r>
              <a:rPr lang="en-GB" sz="1700" b="1" dirty="0" err="1"/>
              <a:t>init</a:t>
            </a:r>
            <a:r>
              <a:rPr lang="en-GB" sz="1700" b="1" dirty="0"/>
              <a:t>__(self, name, colour):</a:t>
            </a:r>
          </a:p>
          <a:p>
            <a:r>
              <a:rPr lang="en-GB" sz="1700" b="1" dirty="0"/>
              <a:t>        self.name = name</a:t>
            </a:r>
          </a:p>
          <a:p>
            <a:r>
              <a:rPr lang="en-GB" sz="1700" b="1" dirty="0"/>
              <a:t>        </a:t>
            </a:r>
            <a:r>
              <a:rPr lang="en-GB" sz="1700" b="1" dirty="0" err="1"/>
              <a:t>self.Colour</a:t>
            </a:r>
            <a:r>
              <a:rPr lang="en-GB" sz="1700" b="1" dirty="0"/>
              <a:t> = colour</a:t>
            </a:r>
          </a:p>
          <a:p>
            <a:endParaRPr lang="en-GB" sz="1700" dirty="0"/>
          </a:p>
          <a:p>
            <a:r>
              <a:rPr lang="en-GB" sz="1700" dirty="0"/>
              <a:t>- This creates a class called 'Robot’.</a:t>
            </a:r>
          </a:p>
          <a:p>
            <a:endParaRPr lang="en-GB" sz="1700" dirty="0"/>
          </a:p>
          <a:p>
            <a:r>
              <a:rPr lang="en-GB" sz="1700" dirty="0"/>
              <a:t>- '__</a:t>
            </a:r>
            <a:r>
              <a:rPr lang="en-GB" sz="1700" dirty="0" err="1"/>
              <a:t>init</a:t>
            </a:r>
            <a:r>
              <a:rPr lang="en-GB" sz="1700" dirty="0"/>
              <a:t>__' sets up the object.</a:t>
            </a:r>
          </a:p>
          <a:p>
            <a:endParaRPr lang="en-GB" sz="1700" dirty="0"/>
          </a:p>
          <a:p>
            <a:r>
              <a:rPr lang="en-GB" sz="1700" dirty="0"/>
              <a:t>- 'self.name' and '</a:t>
            </a:r>
            <a:r>
              <a:rPr lang="en-GB" sz="1700" dirty="0" err="1"/>
              <a:t>self.colour</a:t>
            </a:r>
            <a:r>
              <a:rPr lang="en-GB" sz="1700" dirty="0"/>
              <a:t>' are attributes.</a:t>
            </a:r>
          </a:p>
        </p:txBody>
      </p:sp>
      <p:pic>
        <p:nvPicPr>
          <p:cNvPr id="5" name="Picture 4" descr="A grey robot with  colourful buttons">
            <a:extLst>
              <a:ext uri="{FF2B5EF4-FFF2-40B4-BE49-F238E27FC236}">
                <a16:creationId xmlns:a16="http://schemas.microsoft.com/office/drawing/2014/main" id="{731B067B-10AA-C699-A58D-312795A0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35" r="8214"/>
          <a:stretch/>
        </p:blipFill>
        <p:spPr>
          <a:xfrm>
            <a:off x="5144539" y="867064"/>
            <a:ext cx="2844218" cy="50487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566299"/>
          </a:xfrm>
        </p:spPr>
        <p:txBody>
          <a:bodyPr anchor="b">
            <a:normAutofit/>
          </a:bodyPr>
          <a:lstStyle/>
          <a:p>
            <a:r>
              <a:rPr lang="en-GB" sz="2800" b="1" u="sng" dirty="0"/>
              <a:t>Creating an Object</a:t>
            </a:r>
          </a:p>
        </p:txBody>
      </p:sp>
      <p:pic>
        <p:nvPicPr>
          <p:cNvPr id="5" name="Picture 4" descr="Toy robot in black and grey background">
            <a:extLst>
              <a:ext uri="{FF2B5EF4-FFF2-40B4-BE49-F238E27FC236}">
                <a16:creationId xmlns:a16="http://schemas.microsoft.com/office/drawing/2014/main" id="{718F2298-305B-0E71-90D6-26255F8D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41" r="2960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956" y="1641987"/>
            <a:ext cx="3501818" cy="4339321"/>
          </a:xfrm>
        </p:spPr>
        <p:txBody>
          <a:bodyPr anchor="t">
            <a:normAutofit fontScale="92500"/>
          </a:bodyPr>
          <a:lstStyle/>
          <a:p>
            <a:r>
              <a:rPr lang="en-GB" sz="2800" dirty="0"/>
              <a:t>robot1 = Robot('Robo1', 'Red')</a:t>
            </a:r>
          </a:p>
          <a:p>
            <a:r>
              <a:rPr lang="en-GB" sz="2800" dirty="0"/>
              <a:t>robot2 = Robot('Robo2', 'Blue')</a:t>
            </a:r>
          </a:p>
          <a:p>
            <a:endParaRPr lang="en-GB" sz="2800" dirty="0"/>
          </a:p>
          <a:p>
            <a:r>
              <a:rPr lang="en-GB" sz="2800" dirty="0"/>
              <a:t>- 'robot1' is a red robot named Robo1.</a:t>
            </a:r>
          </a:p>
          <a:p>
            <a:r>
              <a:rPr lang="en-GB" sz="2800" dirty="0"/>
              <a:t>- 'robot2' is a blue robot named Robo2.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GB" sz="3500"/>
              <a:t>Adding Actions to the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 lnSpcReduction="10000"/>
          </a:bodyPr>
          <a:lstStyle/>
          <a:p>
            <a:r>
              <a:rPr lang="en-GB" sz="1700" dirty="0"/>
              <a:t>class Robot:</a:t>
            </a:r>
          </a:p>
          <a:p>
            <a:r>
              <a:rPr lang="en-GB" sz="1700" dirty="0"/>
              <a:t>    def __</a:t>
            </a:r>
            <a:r>
              <a:rPr lang="en-GB" sz="1700" dirty="0" err="1"/>
              <a:t>init</a:t>
            </a:r>
            <a:r>
              <a:rPr lang="en-GB" sz="1700" dirty="0"/>
              <a:t>__(self, name, colour):</a:t>
            </a:r>
          </a:p>
          <a:p>
            <a:r>
              <a:rPr lang="en-GB" sz="1700" dirty="0"/>
              <a:t>        self.name = name</a:t>
            </a:r>
          </a:p>
          <a:p>
            <a:r>
              <a:rPr lang="en-GB" sz="1700" dirty="0"/>
              <a:t>        </a:t>
            </a:r>
            <a:r>
              <a:rPr lang="en-GB" sz="1700" dirty="0" err="1"/>
              <a:t>self.colour</a:t>
            </a:r>
            <a:r>
              <a:rPr lang="en-GB" sz="1700" dirty="0"/>
              <a:t> = colour</a:t>
            </a:r>
          </a:p>
          <a:p>
            <a:pPr marL="0" indent="0">
              <a:buNone/>
            </a:pPr>
            <a:endParaRPr lang="en-GB" sz="1700" dirty="0"/>
          </a:p>
          <a:p>
            <a:r>
              <a:rPr lang="en-GB" sz="1700" dirty="0"/>
              <a:t>    def </a:t>
            </a:r>
            <a:r>
              <a:rPr lang="en-GB" sz="1700" dirty="0" err="1"/>
              <a:t>say_hello</a:t>
            </a:r>
            <a:r>
              <a:rPr lang="en-GB" sz="1700" dirty="0"/>
              <a:t>(self):</a:t>
            </a:r>
          </a:p>
          <a:p>
            <a:r>
              <a:rPr lang="en-GB" sz="1700" dirty="0"/>
              <a:t>        print(</a:t>
            </a:r>
            <a:r>
              <a:rPr lang="en-GB" sz="1700" dirty="0" err="1"/>
              <a:t>f'Hello</a:t>
            </a:r>
            <a:r>
              <a:rPr lang="en-GB" sz="1700" dirty="0"/>
              <a:t>! My name is {self.name} and I am {</a:t>
            </a:r>
            <a:r>
              <a:rPr lang="en-GB" sz="1700" dirty="0" err="1"/>
              <a:t>self.colour</a:t>
            </a:r>
            <a:r>
              <a:rPr lang="en-GB" sz="1700" dirty="0"/>
              <a:t>}.')</a:t>
            </a:r>
          </a:p>
          <a:p>
            <a:endParaRPr lang="en-GB" sz="1700" dirty="0"/>
          </a:p>
          <a:p>
            <a:r>
              <a:rPr lang="en-GB" sz="1700" dirty="0"/>
              <a:t>- '</a:t>
            </a:r>
            <a:r>
              <a:rPr lang="en-GB" sz="1700" dirty="0" err="1"/>
              <a:t>say_hello</a:t>
            </a:r>
            <a:r>
              <a:rPr lang="en-GB" sz="1700" dirty="0"/>
              <a:t>' is a method for the robot to introduce itself.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3D481-2C03-63D2-1093-0A96F2F1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79" r="47471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vintage robot">
            <a:extLst>
              <a:ext uri="{FF2B5EF4-FFF2-40B4-BE49-F238E27FC236}">
                <a16:creationId xmlns:a16="http://schemas.microsoft.com/office/drawing/2014/main" id="{0BBD864B-45D9-6750-B972-33D2505F4B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8" r="48239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GB" sz="3500"/>
              <a:t>Using the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n-GB" sz="1700" dirty="0"/>
              <a:t>robot1.say_hello()  # Hello! My name is Robo1 and I am Red.</a:t>
            </a:r>
          </a:p>
          <a:p>
            <a:endParaRPr lang="en-GB" sz="1700" dirty="0"/>
          </a:p>
          <a:p>
            <a:r>
              <a:rPr lang="en-GB" sz="1700" dirty="0"/>
              <a:t>robot2.say_hello()  # Hello! My name is Robo2 and I am Blue.</a:t>
            </a:r>
          </a:p>
          <a:p>
            <a:endParaRPr lang="en-GB" sz="1700" dirty="0"/>
          </a:p>
          <a:p>
            <a:r>
              <a:rPr lang="en-GB" sz="1700" dirty="0"/>
              <a:t>- The robot uses its attributes (name and colour) to say hello.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What We Learned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700" dirty="0"/>
              <a:t>- Class: The blueprint/template.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- Object: The real thing made from the class.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- Attributes: What the object has.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- Methods: What the object can do.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- Example: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  - Class: Robot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  - Object: Robo1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  - Attributes: Name = 'Robo1', Colour = 'Red'</a:t>
            </a:r>
          </a:p>
          <a:p>
            <a:pPr>
              <a:lnSpc>
                <a:spcPct val="90000"/>
              </a:lnSpc>
            </a:pPr>
            <a:r>
              <a:rPr lang="en-GB" sz="2700" dirty="0"/>
              <a:t>  - Method: </a:t>
            </a:r>
            <a:r>
              <a:rPr lang="en-GB" sz="2700" dirty="0" err="1"/>
              <a:t>say_hello</a:t>
            </a:r>
            <a:endParaRPr lang="en-GB" sz="2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669</Words>
  <Application>Microsoft Office PowerPoint</Application>
  <PresentationFormat>On-screen Show (4:3)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Introduction to Python Classes</vt:lpstr>
      <vt:lpstr>What Are Classes and Objects?</vt:lpstr>
      <vt:lpstr>Why Use Classes?</vt:lpstr>
      <vt:lpstr>Key Words for Beginners</vt:lpstr>
      <vt:lpstr>Python Class Example</vt:lpstr>
      <vt:lpstr>Creating an Object</vt:lpstr>
      <vt:lpstr>Adding Actions to the Robot</vt:lpstr>
      <vt:lpstr>Using the Robot</vt:lpstr>
      <vt:lpstr>What We Learned</vt:lpstr>
      <vt:lpstr>Real-World Examples of Classes</vt:lpstr>
      <vt:lpstr>Quick Quiz!</vt:lpstr>
      <vt:lpstr>Design Your Own Class</vt:lpstr>
      <vt:lpstr>Worksheet Practice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Camilla Stevenson</cp:lastModifiedBy>
  <cp:revision>3</cp:revision>
  <dcterms:created xsi:type="dcterms:W3CDTF">2013-01-27T09:14:16Z</dcterms:created>
  <dcterms:modified xsi:type="dcterms:W3CDTF">2025-01-22T14:31:34Z</dcterms:modified>
  <cp:category/>
</cp:coreProperties>
</file>